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345" r:id="rId3"/>
    <p:sldId id="401" r:id="rId5"/>
    <p:sldId id="402" r:id="rId6"/>
    <p:sldId id="403" r:id="rId7"/>
    <p:sldId id="404" r:id="rId8"/>
    <p:sldId id="405" r:id="rId9"/>
    <p:sldId id="417" r:id="rId10"/>
    <p:sldId id="406" r:id="rId11"/>
    <p:sldId id="412" r:id="rId12"/>
    <p:sldId id="408" r:id="rId13"/>
    <p:sldId id="395" r:id="rId14"/>
    <p:sldId id="409" r:id="rId15"/>
  </p:sldIdLst>
  <p:sldSz cx="9144000" cy="5715000" type="screen16x10"/>
  <p:notesSz cx="6858000" cy="9144000"/>
  <p:defaultTextStyle>
    <a:defPPr>
      <a:defRPr lang="en-US"/>
    </a:defPPr>
    <a:lvl1pPr marL="0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5130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0260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15390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1988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2501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3014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3527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40405" algn="l" defTabSz="4044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538EB8-740A-E04A-89E1-AF5DCF4D0724}">
          <p14:sldIdLst>
            <p14:sldId id="345"/>
            <p14:sldId id="401"/>
            <p14:sldId id="402"/>
            <p14:sldId id="403"/>
            <p14:sldId id="404"/>
            <p14:sldId id="405"/>
            <p14:sldId id="417"/>
            <p14:sldId id="406"/>
            <p14:sldId id="412"/>
            <p14:sldId id="408"/>
            <p14:sldId id="395"/>
            <p14:sldId id="40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EB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930" autoAdjust="0"/>
    <p:restoredTop sz="98896" autoAdjust="0"/>
  </p:normalViewPr>
  <p:slideViewPr>
    <p:cSldViewPr snapToGrid="0" snapToObjects="1">
      <p:cViewPr varScale="1">
        <p:scale>
          <a:sx n="157" d="100"/>
          <a:sy n="157" d="100"/>
        </p:scale>
        <p:origin x="-282" y="-78"/>
      </p:cViewPr>
      <p:guideLst>
        <p:guide orient="horz" pos="170"/>
        <p:guide pos="334"/>
        <p:guide pos="533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  <a:endParaRPr lang="es-ES_tradnl" smtClean="0"/>
          </a:p>
          <a:p>
            <a:pPr lvl="1"/>
            <a:r>
              <a:rPr lang="es-ES_tradnl" smtClean="0"/>
              <a:t>Second level</a:t>
            </a:r>
            <a:endParaRPr lang="es-ES_tradnl" smtClean="0"/>
          </a:p>
          <a:p>
            <a:pPr lvl="2"/>
            <a:r>
              <a:rPr lang="es-ES_tradnl" smtClean="0"/>
              <a:t>Third level</a:t>
            </a:r>
            <a:endParaRPr lang="es-ES_tradnl" smtClean="0"/>
          </a:p>
          <a:p>
            <a:pPr lvl="3"/>
            <a:r>
              <a:rPr lang="es-ES_tradnl" smtClean="0"/>
              <a:t>Fourth level</a:t>
            </a:r>
            <a:endParaRPr lang="es-ES_tradnl" smtClean="0"/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5130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0260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15390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1988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2501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3014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3527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40405" algn="l" defTabSz="40449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68300"/>
            <a:ext cx="3276600" cy="2569637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3167876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654375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Ultimate</a:t>
            </a:r>
            <a:r>
              <a:rPr lang="es-ES_tradnl" dirty="0" smtClean="0"/>
              <a:t> </a:t>
            </a:r>
            <a:r>
              <a:rPr lang="es-ES_tradnl" dirty="0" err="1" smtClean="0"/>
              <a:t>Powerpoint</a:t>
            </a:r>
            <a:r>
              <a:rPr lang="es-ES_tradnl" dirty="0" smtClean="0"/>
              <a:t> </a:t>
            </a:r>
            <a:r>
              <a:rPr lang="es-ES_tradnl" dirty="0" err="1" smtClean="0"/>
              <a:t>Template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4014854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Connector 84"/>
          <p:cNvCxnSpPr/>
          <p:nvPr userDrawn="1"/>
        </p:nvCxnSpPr>
        <p:spPr>
          <a:xfrm flipH="1">
            <a:off x="452438" y="3175001"/>
            <a:ext cx="399732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4572000" y="1351939"/>
            <a:ext cx="0" cy="3880463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H="1">
            <a:off x="4679961" y="3175001"/>
            <a:ext cx="3997320" cy="0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>
            <a:spLocks noChangeAspect="1"/>
          </p:cNvSpPr>
          <p:nvPr userDrawn="1"/>
        </p:nvSpPr>
        <p:spPr>
          <a:xfrm>
            <a:off x="749966" y="1351937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537915" y="1584318"/>
            <a:ext cx="191184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537915" y="1952288"/>
            <a:ext cx="191184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533158" y="2202572"/>
            <a:ext cx="1911842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06" name="Oval 105"/>
          <p:cNvSpPr>
            <a:spLocks noChangeAspect="1"/>
          </p:cNvSpPr>
          <p:nvPr userDrawn="1"/>
        </p:nvSpPr>
        <p:spPr>
          <a:xfrm>
            <a:off x="452439" y="1836664"/>
            <a:ext cx="612001" cy="611999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0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511313" y="1836664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4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943346" y="1470017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8" name="Arc 117"/>
          <p:cNvSpPr>
            <a:spLocks noChangeAspect="1"/>
          </p:cNvSpPr>
          <p:nvPr userDrawn="1"/>
        </p:nvSpPr>
        <p:spPr>
          <a:xfrm>
            <a:off x="4982247" y="1351937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1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770196" y="1584318"/>
            <a:ext cx="191184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6770196" y="1952288"/>
            <a:ext cx="191184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765439" y="2202572"/>
            <a:ext cx="1911842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30" name="Oval 129"/>
          <p:cNvSpPr>
            <a:spLocks noChangeAspect="1"/>
          </p:cNvSpPr>
          <p:nvPr userDrawn="1"/>
        </p:nvSpPr>
        <p:spPr>
          <a:xfrm>
            <a:off x="4684721" y="1836664"/>
            <a:ext cx="612001" cy="611999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743594" y="1836664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5175625" y="1470017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9" name="Arc 138"/>
          <p:cNvSpPr>
            <a:spLocks noChangeAspect="1"/>
          </p:cNvSpPr>
          <p:nvPr userDrawn="1"/>
        </p:nvSpPr>
        <p:spPr>
          <a:xfrm>
            <a:off x="749966" y="3434737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2537915" y="3667118"/>
            <a:ext cx="191184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2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2537915" y="4035088"/>
            <a:ext cx="191184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3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2533158" y="4285372"/>
            <a:ext cx="1911842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7" name="Oval 146"/>
          <p:cNvSpPr>
            <a:spLocks noChangeAspect="1"/>
          </p:cNvSpPr>
          <p:nvPr userDrawn="1"/>
        </p:nvSpPr>
        <p:spPr>
          <a:xfrm>
            <a:off x="452439" y="3919464"/>
            <a:ext cx="612001" cy="611999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511313" y="3919464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1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943346" y="3552817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53" name="Arc 152"/>
          <p:cNvSpPr>
            <a:spLocks noChangeAspect="1"/>
          </p:cNvSpPr>
          <p:nvPr userDrawn="1"/>
        </p:nvSpPr>
        <p:spPr>
          <a:xfrm>
            <a:off x="4982247" y="3434737"/>
            <a:ext cx="1584000" cy="1583998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4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6770196" y="3667118"/>
            <a:ext cx="191184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5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6770196" y="4035088"/>
            <a:ext cx="191184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6" name="Text Placeholder 2"/>
          <p:cNvSpPr>
            <a:spLocks noGrp="1"/>
          </p:cNvSpPr>
          <p:nvPr>
            <p:ph type="body" sz="quarter" idx="80" hasCustomPrompt="1"/>
          </p:nvPr>
        </p:nvSpPr>
        <p:spPr>
          <a:xfrm>
            <a:off x="6765439" y="4285372"/>
            <a:ext cx="1911842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57" name="Oval 156"/>
          <p:cNvSpPr>
            <a:spLocks noChangeAspect="1"/>
          </p:cNvSpPr>
          <p:nvPr userDrawn="1"/>
        </p:nvSpPr>
        <p:spPr>
          <a:xfrm>
            <a:off x="4684721" y="3919464"/>
            <a:ext cx="612001" cy="611999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743594" y="3919464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9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5175625" y="3552817"/>
            <a:ext cx="1269135" cy="133173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000"/>
                            </p:stCondLst>
                            <p:childTnLst>
                              <p:par>
                                <p:cTn id="13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4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0" grpId="0" animBg="1"/>
      <p:bldP spid="9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animBg="1"/>
      <p:bldP spid="11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/>
      <p:bldP spid="118" grpId="0" animBg="1"/>
      <p:bldP spid="1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2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/>
      <p:bldP spid="139" grpId="0" animBg="1"/>
      <p:bldP spid="1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7" grpId="0" animBg="1"/>
      <p:bldP spid="14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1" grpId="0"/>
      <p:bldP spid="153" grpId="0" animBg="1"/>
      <p:bldP spid="1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animBg="1"/>
      <p:bldP spid="1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3943661"/>
            <a:ext cx="652462" cy="14417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398176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1" y="4431144"/>
            <a:ext cx="187536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1" y="4735423"/>
            <a:ext cx="187536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1" y="3947443"/>
            <a:ext cx="1875367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ln>
                  <a:solidFill>
                    <a:schemeClr val="accent2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ounded Rectangle 37"/>
          <p:cNvSpPr/>
          <p:nvPr userDrawn="1"/>
        </p:nvSpPr>
        <p:spPr>
          <a:xfrm>
            <a:off x="3263371" y="3943661"/>
            <a:ext cx="652462" cy="14417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3324227" y="398176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4017434" y="4431144"/>
            <a:ext cx="187536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017434" y="4735423"/>
            <a:ext cx="187536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017434" y="3947443"/>
            <a:ext cx="1875367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ln>
                  <a:solidFill>
                    <a:schemeClr val="accent3"/>
                  </a:solidFill>
                </a:ln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43" name="Rounded Rectangle 42"/>
          <p:cNvSpPr/>
          <p:nvPr userDrawn="1"/>
        </p:nvSpPr>
        <p:spPr>
          <a:xfrm>
            <a:off x="6052610" y="3943659"/>
            <a:ext cx="652462" cy="14417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6113466" y="3981761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6806673" y="4431144"/>
            <a:ext cx="187536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6806673" y="4735423"/>
            <a:ext cx="187536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6806673" y="3947443"/>
            <a:ext cx="1875367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ln>
                  <a:solidFill>
                    <a:schemeClr val="accent4"/>
                  </a:solidFill>
                </a:ln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23" name="Oval 22"/>
          <p:cNvSpPr>
            <a:spLocks noChangeAspect="1"/>
          </p:cNvSpPr>
          <p:nvPr userDrawn="1"/>
        </p:nvSpPr>
        <p:spPr>
          <a:xfrm>
            <a:off x="747626" y="1319968"/>
            <a:ext cx="2160003" cy="216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3490825" y="1319968"/>
            <a:ext cx="2160003" cy="216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0" name="Oval 29"/>
          <p:cNvSpPr>
            <a:spLocks noChangeAspect="1"/>
          </p:cNvSpPr>
          <p:nvPr userDrawn="1"/>
        </p:nvSpPr>
        <p:spPr>
          <a:xfrm>
            <a:off x="6250958" y="1319968"/>
            <a:ext cx="2160003" cy="216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Oval 34"/>
          <p:cNvSpPr>
            <a:spLocks noChangeAspect="1"/>
          </p:cNvSpPr>
          <p:nvPr userDrawn="1"/>
        </p:nvSpPr>
        <p:spPr>
          <a:xfrm>
            <a:off x="2905215" y="2137979"/>
            <a:ext cx="612001" cy="611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7" name="Oval 36"/>
          <p:cNvSpPr>
            <a:spLocks noChangeAspect="1"/>
          </p:cNvSpPr>
          <p:nvPr userDrawn="1"/>
        </p:nvSpPr>
        <p:spPr>
          <a:xfrm>
            <a:off x="5636241" y="2137979"/>
            <a:ext cx="612001" cy="611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655640" y="1236137"/>
            <a:ext cx="2304738" cy="234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439353" y="1236137"/>
            <a:ext cx="2262090" cy="234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3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6190579" y="1236137"/>
            <a:ext cx="2303631" cy="234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960378" y="213797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5679622" y="2137979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9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1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1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1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1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1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1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59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1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1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1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1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1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1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9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" accel="100000" fill="hold">
                                          <p:stCondLst>
                                            <p:cond delay="50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1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1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1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1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1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1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1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4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1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1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1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5" grpId="0" animBg="1"/>
      <p:bldP spid="30" grpId="0" animBg="1"/>
      <p:bldP spid="35" grpId="0" animBg="1"/>
      <p:bldP spid="37" grpId="0" animBg="1"/>
      <p:bldP spid="51" grpId="0"/>
      <p:bldP spid="52" grpId="0"/>
      <p:bldP spid="53" grpId="0"/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ardrop 29"/>
          <p:cNvSpPr/>
          <p:nvPr userDrawn="1"/>
        </p:nvSpPr>
        <p:spPr>
          <a:xfrm rot="13482192">
            <a:off x="962197" y="1311551"/>
            <a:ext cx="2032186" cy="2032186"/>
          </a:xfrm>
          <a:prstGeom prst="teardrop">
            <a:avLst>
              <a:gd name="adj" fmla="val 1079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Teardrop 32"/>
          <p:cNvSpPr/>
          <p:nvPr userDrawn="1"/>
        </p:nvSpPr>
        <p:spPr>
          <a:xfrm rot="13482192">
            <a:off x="3745086" y="1311551"/>
            <a:ext cx="2032186" cy="2032186"/>
          </a:xfrm>
          <a:prstGeom prst="teardrop">
            <a:avLst>
              <a:gd name="adj" fmla="val 1079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ardrop 33"/>
          <p:cNvSpPr/>
          <p:nvPr userDrawn="1"/>
        </p:nvSpPr>
        <p:spPr>
          <a:xfrm rot="13482192">
            <a:off x="6690954" y="1311550"/>
            <a:ext cx="2032186" cy="2032186"/>
          </a:xfrm>
          <a:prstGeom prst="teardrop">
            <a:avLst>
              <a:gd name="adj" fmla="val 1079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Text Placeholder 7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313389" y="1581458"/>
            <a:ext cx="1352909" cy="143999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 noChangeAspect="1"/>
          </p:cNvSpPr>
          <p:nvPr>
            <p:ph type="body" sz="quarter" idx="56" hasCustomPrompt="1"/>
          </p:nvPr>
        </p:nvSpPr>
        <p:spPr>
          <a:xfrm>
            <a:off x="4124322" y="1581458"/>
            <a:ext cx="1352909" cy="143999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7" name="Text Placeholder 7"/>
          <p:cNvSpPr>
            <a:spLocks noGrp="1" noChangeAspect="1"/>
          </p:cNvSpPr>
          <p:nvPr>
            <p:ph type="body" sz="quarter" idx="60" hasCustomPrompt="1"/>
          </p:nvPr>
        </p:nvSpPr>
        <p:spPr>
          <a:xfrm>
            <a:off x="6989761" y="1581458"/>
            <a:ext cx="1352909" cy="1439991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8" name="Rounded Rectangle 47"/>
          <p:cNvSpPr/>
          <p:nvPr userDrawn="1"/>
        </p:nvSpPr>
        <p:spPr>
          <a:xfrm>
            <a:off x="800628" y="3791263"/>
            <a:ext cx="304272" cy="23216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1" y="4278748"/>
            <a:ext cx="187536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1" y="4583025"/>
            <a:ext cx="187536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1" y="3795046"/>
            <a:ext cx="1875367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52" name="Rounded Rectangle 51"/>
          <p:cNvSpPr/>
          <p:nvPr userDrawn="1"/>
        </p:nvSpPr>
        <p:spPr>
          <a:xfrm>
            <a:off x="3611561" y="3791263"/>
            <a:ext cx="304272" cy="232167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4017434" y="4278748"/>
            <a:ext cx="187536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4017434" y="4583025"/>
            <a:ext cx="187536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017434" y="3795046"/>
            <a:ext cx="1875367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56" name="Rounded Rectangle 55"/>
          <p:cNvSpPr/>
          <p:nvPr userDrawn="1"/>
        </p:nvSpPr>
        <p:spPr>
          <a:xfrm>
            <a:off x="6400800" y="3791261"/>
            <a:ext cx="304272" cy="23216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6806673" y="4278748"/>
            <a:ext cx="1875367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6806673" y="4583025"/>
            <a:ext cx="187536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6806673" y="3795046"/>
            <a:ext cx="1875367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304800" y="1429481"/>
            <a:ext cx="1409700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14675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38" y="1286934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3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304800" y="2661381"/>
            <a:ext cx="1409700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513294" y="26994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38" y="2518834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304800" y="3893281"/>
            <a:ext cx="1409700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13294" y="39313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38" y="3750734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3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8029576" y="1543781"/>
            <a:ext cx="1520824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090432" y="15818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16476" y="1401234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478" y="1801893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8029576" y="2775681"/>
            <a:ext cx="1520824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8090432" y="28137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816476" y="2633134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4816478" y="3033793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8029576" y="4007581"/>
            <a:ext cx="1520824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8090432" y="40456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4816476" y="3865034"/>
            <a:ext cx="3090862" cy="36679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4816478" y="4265693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 userDrawn="1"/>
        </p:nvSpPr>
        <p:spPr>
          <a:xfrm>
            <a:off x="646026" y="1472370"/>
            <a:ext cx="2340003" cy="2340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23372" y="4292992"/>
            <a:ext cx="22060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23375" y="4551103"/>
            <a:ext cx="220609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24971" y="1659468"/>
            <a:ext cx="1979998" cy="1979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Oval 24"/>
          <p:cNvSpPr>
            <a:spLocks noChangeAspect="1"/>
          </p:cNvSpPr>
          <p:nvPr userDrawn="1"/>
        </p:nvSpPr>
        <p:spPr>
          <a:xfrm>
            <a:off x="3389227" y="1472370"/>
            <a:ext cx="2340003" cy="2340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466566" y="4292992"/>
            <a:ext cx="22060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466569" y="4551103"/>
            <a:ext cx="220609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3568166" y="1659468"/>
            <a:ext cx="1979998" cy="1979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4" name="Oval 33"/>
          <p:cNvSpPr>
            <a:spLocks noChangeAspect="1"/>
          </p:cNvSpPr>
          <p:nvPr userDrawn="1"/>
        </p:nvSpPr>
        <p:spPr>
          <a:xfrm>
            <a:off x="6149360" y="1472370"/>
            <a:ext cx="2340003" cy="2340000"/>
          </a:xfrm>
          <a:prstGeom prst="ellipse">
            <a:avLst/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6221938" y="4292992"/>
            <a:ext cx="22060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221941" y="4551103"/>
            <a:ext cx="220609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6340471" y="1659468"/>
            <a:ext cx="1979998" cy="197999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5" grpId="0" animBg="1"/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4" grpId="0" animBg="1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 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23372" y="4292992"/>
            <a:ext cx="22060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23375" y="4551103"/>
            <a:ext cx="220609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466566" y="4292992"/>
            <a:ext cx="22060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466569" y="4551103"/>
            <a:ext cx="220609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6221938" y="4292992"/>
            <a:ext cx="2206098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221941" y="4551103"/>
            <a:ext cx="2206097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52438" y="1473206"/>
            <a:ext cx="8229600" cy="2376732"/>
            <a:chOff x="452438" y="1473206"/>
            <a:chExt cx="8229600" cy="2376732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452438" y="147320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  <a:latin typeface="Lato Regular"/>
                  <a:cs typeface="Lato Regular"/>
                </a:rPr>
                <a:t>100</a:t>
              </a:r>
              <a:endParaRPr lang="en-US" sz="1200" dirty="0">
                <a:solidFill>
                  <a:schemeClr val="accent1"/>
                </a:solidFill>
                <a:latin typeface="Lato Regular"/>
                <a:cs typeface="Lato Regular"/>
              </a:endParaRPr>
            </a:p>
          </p:txBody>
        </p:sp>
        <p:cxnSp>
          <p:nvCxnSpPr>
            <p:cNvPr id="4" name="Straight Connector 3"/>
            <p:cNvCxnSpPr/>
            <p:nvPr userDrawn="1"/>
          </p:nvCxnSpPr>
          <p:spPr>
            <a:xfrm>
              <a:off x="906408" y="16455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 userDrawn="1"/>
          </p:nvSpPr>
          <p:spPr>
            <a:xfrm>
              <a:off x="452438" y="3572939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  <a:latin typeface="Lato Regular"/>
                  <a:cs typeface="Lato Regular"/>
                </a:rPr>
                <a:t>0</a:t>
              </a:r>
              <a:endParaRPr lang="en-US" sz="1200" dirty="0">
                <a:solidFill>
                  <a:schemeClr val="accent1"/>
                </a:solidFill>
                <a:latin typeface="Lato Regular"/>
                <a:cs typeface="Lato Regular"/>
              </a:endParaRPr>
            </a:p>
          </p:txBody>
        </p:sp>
        <p:cxnSp>
          <p:nvCxnSpPr>
            <p:cNvPr id="25" name="Straight Connector 24"/>
            <p:cNvCxnSpPr/>
            <p:nvPr userDrawn="1"/>
          </p:nvCxnSpPr>
          <p:spPr>
            <a:xfrm>
              <a:off x="906408" y="3745305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 userDrawn="1"/>
          </p:nvSpPr>
          <p:spPr>
            <a:xfrm>
              <a:off x="452438" y="254000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  <a:latin typeface="Lato Regular"/>
                  <a:cs typeface="Lato Regular"/>
                </a:rPr>
                <a:t>50</a:t>
              </a:r>
              <a:endParaRPr lang="en-US" sz="1200" dirty="0">
                <a:solidFill>
                  <a:schemeClr val="accent1"/>
                </a:solidFill>
                <a:latin typeface="Lato Regular"/>
                <a:cs typeface="Lato Regular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906408" y="2712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 userDrawn="1"/>
          </p:nvSpPr>
          <p:spPr>
            <a:xfrm>
              <a:off x="452438" y="203200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  <a:latin typeface="Lato Regular"/>
                  <a:cs typeface="Lato Regular"/>
                </a:rPr>
                <a:t>75</a:t>
              </a:r>
              <a:endParaRPr lang="en-US" sz="1200" dirty="0">
                <a:solidFill>
                  <a:schemeClr val="accent1"/>
                </a:solidFill>
                <a:latin typeface="Lato Regular"/>
                <a:cs typeface="Lato Regular"/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906408" y="2204372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 userDrawn="1"/>
          </p:nvSpPr>
          <p:spPr>
            <a:xfrm>
              <a:off x="452438" y="306494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  <a:latin typeface="Lato Regular"/>
                  <a:cs typeface="Lato Regular"/>
                </a:rPr>
                <a:t>25</a:t>
              </a:r>
              <a:endParaRPr lang="en-US" sz="1200" dirty="0">
                <a:solidFill>
                  <a:schemeClr val="accent1"/>
                </a:solidFill>
                <a:latin typeface="Lato Regular"/>
                <a:cs typeface="Lato Regular"/>
              </a:endParaRP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906408" y="3237306"/>
              <a:ext cx="7775630" cy="139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748741" y="1788041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053536" y="1273233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748741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911446" y="1788041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7216241" y="1273233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911446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48741" y="31351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5053536" y="2620339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48741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11446" y="31351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7216241" y="2620339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11446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748741" y="4453541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5053536" y="3955774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748741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78" hasCustomPrompt="1"/>
          </p:nvPr>
        </p:nvSpPr>
        <p:spPr>
          <a:xfrm>
            <a:off x="6911446" y="4453541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7216241" y="3955774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6911446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>
            <a:spLocks noChangeAspect="1"/>
          </p:cNvSpPr>
          <p:nvPr userDrawn="1"/>
        </p:nvSpPr>
        <p:spPr>
          <a:xfrm flipH="1">
            <a:off x="4748741" y="1307096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 userDrawn="1"/>
        </p:nvSpPr>
        <p:spPr>
          <a:xfrm flipH="1">
            <a:off x="6911446" y="1307096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 userDrawn="1"/>
        </p:nvSpPr>
        <p:spPr>
          <a:xfrm flipH="1">
            <a:off x="4748741" y="2645738"/>
            <a:ext cx="216000" cy="216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 userDrawn="1"/>
        </p:nvSpPr>
        <p:spPr>
          <a:xfrm flipH="1">
            <a:off x="6911446" y="2645738"/>
            <a:ext cx="216000" cy="216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 userDrawn="1"/>
        </p:nvSpPr>
        <p:spPr>
          <a:xfrm flipH="1">
            <a:off x="4748741" y="3968473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 userDrawn="1"/>
        </p:nvSpPr>
        <p:spPr>
          <a:xfrm flipH="1">
            <a:off x="6911446" y="3968473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column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52438" y="1788041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57233" y="1273233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52438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6911446" y="1788041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7216241" y="1273233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6911446" y="15823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52438" y="31351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757233" y="2620339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52438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911446" y="3135146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7216241" y="2620339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11446" y="2929464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52438" y="4453541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757233" y="3955774"/>
            <a:ext cx="1475998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2000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452438" y="424785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2911553" y="1307096"/>
            <a:ext cx="2964974" cy="4060840"/>
            <a:chOff x="-1393297" y="-1336778"/>
            <a:chExt cx="6142038" cy="8412162"/>
          </a:xfrm>
        </p:grpSpPr>
        <p:grpSp>
          <p:nvGrpSpPr>
            <p:cNvPr id="2" name="Group 1"/>
            <p:cNvGrpSpPr/>
            <p:nvPr userDrawn="1"/>
          </p:nvGrpSpPr>
          <p:grpSpPr>
            <a:xfrm>
              <a:off x="-1393297" y="-1336778"/>
              <a:ext cx="6142038" cy="8412162"/>
              <a:chOff x="-1393297" y="-1336778"/>
              <a:chExt cx="6142038" cy="8412162"/>
            </a:xfrm>
          </p:grpSpPr>
          <p:sp>
            <p:nvSpPr>
              <p:cNvPr id="43" name="AutoShape 1"/>
              <p:cNvSpPr/>
              <p:nvPr userDrawn="1"/>
            </p:nvSpPr>
            <p:spPr bwMode="auto">
              <a:xfrm>
                <a:off x="-1385359" y="3649559"/>
                <a:ext cx="6134100" cy="3425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" y="0"/>
                    </a:moveTo>
                    <a:cubicBezTo>
                      <a:pt x="1" y="44"/>
                      <a:pt x="0" y="88"/>
                      <a:pt x="0" y="132"/>
                    </a:cubicBezTo>
                    <a:lnTo>
                      <a:pt x="0" y="2252"/>
                    </a:lnTo>
                    <a:cubicBezTo>
                      <a:pt x="0" y="12937"/>
                      <a:pt x="4834" y="21599"/>
                      <a:pt x="10799" y="21599"/>
                    </a:cubicBezTo>
                    <a:cubicBezTo>
                      <a:pt x="16763" y="21599"/>
                      <a:pt x="21599" y="12937"/>
                      <a:pt x="21599" y="2252"/>
                    </a:cubicBezTo>
                    <a:lnTo>
                      <a:pt x="21599" y="132"/>
                    </a:lnTo>
                    <a:cubicBezTo>
                      <a:pt x="21599" y="88"/>
                      <a:pt x="21598" y="44"/>
                      <a:pt x="21598" y="0"/>
                    </a:cubicBezTo>
                    <a:lnTo>
                      <a:pt x="18198" y="0"/>
                    </a:lnTo>
                    <a:lnTo>
                      <a:pt x="18198" y="2520"/>
                    </a:lnTo>
                    <a:cubicBezTo>
                      <a:pt x="18198" y="9811"/>
                      <a:pt x="14900" y="15722"/>
                      <a:pt x="10830" y="15722"/>
                    </a:cubicBezTo>
                    <a:cubicBezTo>
                      <a:pt x="6759" y="15722"/>
                      <a:pt x="3460" y="9811"/>
                      <a:pt x="3460" y="2520"/>
                    </a:cubicBezTo>
                    <a:lnTo>
                      <a:pt x="346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>
                  <a:lnSpc>
                    <a:spcPct val="100000"/>
                  </a:lnSpc>
                  <a:defRPr/>
                </a:pPr>
                <a:endParaRPr lang="es-ES" sz="5600" b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4" name="AutoShape 17"/>
              <p:cNvSpPr/>
              <p:nvPr userDrawn="1"/>
            </p:nvSpPr>
            <p:spPr bwMode="auto">
              <a:xfrm>
                <a:off x="2408766" y="-789091"/>
                <a:ext cx="993775" cy="5443538"/>
              </a:xfrm>
              <a:prstGeom prst="roundRect">
                <a:avLst>
                  <a:gd name="adj" fmla="val 49824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>
                  <a:lnSpc>
                    <a:spcPct val="100000"/>
                  </a:lnSpc>
                  <a:defRPr/>
                </a:pPr>
                <a:endParaRPr lang="es-ES" sz="5600" b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6" name="AutoShape 20"/>
              <p:cNvSpPr/>
              <p:nvPr userDrawn="1"/>
            </p:nvSpPr>
            <p:spPr bwMode="auto">
              <a:xfrm>
                <a:off x="-161397" y="-654153"/>
                <a:ext cx="993775" cy="5308600"/>
              </a:xfrm>
              <a:prstGeom prst="roundRect">
                <a:avLst>
                  <a:gd name="adj" fmla="val 49824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>
                  <a:lnSpc>
                    <a:spcPct val="100000"/>
                  </a:lnSpc>
                  <a:defRPr/>
                </a:pPr>
                <a:endParaRPr lang="es-ES" sz="5600" b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48" name="AutoShape 24"/>
              <p:cNvSpPr/>
              <p:nvPr userDrawn="1"/>
            </p:nvSpPr>
            <p:spPr bwMode="auto">
              <a:xfrm>
                <a:off x="1070503" y="-1336778"/>
                <a:ext cx="993775" cy="6003925"/>
              </a:xfrm>
              <a:prstGeom prst="roundRect">
                <a:avLst>
                  <a:gd name="adj" fmla="val 49824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>
                  <a:lnSpc>
                    <a:spcPct val="100000"/>
                  </a:lnSpc>
                  <a:defRPr/>
                </a:pPr>
                <a:endParaRPr lang="es-ES" sz="5600" b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0" name="AutoShape 27"/>
              <p:cNvSpPr/>
              <p:nvPr userDrawn="1"/>
            </p:nvSpPr>
            <p:spPr bwMode="auto">
              <a:xfrm>
                <a:off x="-1393297" y="2030309"/>
                <a:ext cx="993775" cy="2624138"/>
              </a:xfrm>
              <a:prstGeom prst="roundRect">
                <a:avLst>
                  <a:gd name="adj" fmla="val 49824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>
                  <a:lnSpc>
                    <a:spcPct val="100000"/>
                  </a:lnSpc>
                  <a:defRPr/>
                </a:pPr>
                <a:endParaRPr lang="es-ES" sz="5600" b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52" name="AutoShape 30"/>
              <p:cNvSpPr/>
              <p:nvPr userDrawn="1"/>
            </p:nvSpPr>
            <p:spPr bwMode="auto">
              <a:xfrm>
                <a:off x="3772428" y="561872"/>
                <a:ext cx="968375" cy="4060825"/>
              </a:xfrm>
              <a:prstGeom prst="roundRect">
                <a:avLst>
                  <a:gd name="adj" fmla="val 4850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lIns="0" tIns="0" rIns="0" bIns="0" anchor="ctr"/>
              <a:lstStyle/>
              <a:p>
                <a:pPr>
                  <a:lnSpc>
                    <a:spcPct val="100000"/>
                  </a:lnSpc>
                  <a:defRPr/>
                </a:pPr>
                <a:endParaRPr lang="es-ES" sz="5600" b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45" name="AutoShape 18"/>
            <p:cNvSpPr/>
            <p:nvPr userDrawn="1"/>
          </p:nvSpPr>
          <p:spPr bwMode="auto">
            <a:xfrm>
              <a:off x="2415116" y="1404214"/>
              <a:ext cx="969962" cy="968375"/>
            </a:xfrm>
            <a:prstGeom prst="roundRect">
              <a:avLst>
                <a:gd name="adj" fmla="val 49819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5600" b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47" name="AutoShape 21"/>
            <p:cNvSpPr/>
            <p:nvPr userDrawn="1"/>
          </p:nvSpPr>
          <p:spPr bwMode="auto">
            <a:xfrm>
              <a:off x="-159809" y="1404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5600" b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49" name="AutoShape 25"/>
            <p:cNvSpPr/>
            <p:nvPr userDrawn="1"/>
          </p:nvSpPr>
          <p:spPr bwMode="auto">
            <a:xfrm>
              <a:off x="1072091" y="388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5600" b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1" name="AutoShape 28"/>
            <p:cNvSpPr/>
            <p:nvPr userDrawn="1"/>
          </p:nvSpPr>
          <p:spPr bwMode="auto">
            <a:xfrm>
              <a:off x="-1379009" y="242021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5600" b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53" name="AutoShape 31"/>
            <p:cNvSpPr/>
            <p:nvPr userDrawn="1"/>
          </p:nvSpPr>
          <p:spPr bwMode="auto">
            <a:xfrm>
              <a:off x="3772428" y="2401784"/>
              <a:ext cx="968375" cy="968375"/>
            </a:xfrm>
            <a:prstGeom prst="roundRect">
              <a:avLst>
                <a:gd name="adj" fmla="val 4981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5600" b="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sp>
        <p:nvSpPr>
          <p:cNvPr id="54" name="Text Placeholder 7"/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2938370" y="3111828"/>
            <a:ext cx="417657" cy="4679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01</a:t>
            </a:r>
            <a:endParaRPr lang="es-ES_tradnl" dirty="0" smtClean="0"/>
          </a:p>
        </p:txBody>
      </p:sp>
      <p:sp>
        <p:nvSpPr>
          <p:cNvPr id="55" name="Text Placeholder 7"/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3522821" y="2633039"/>
            <a:ext cx="417657" cy="4679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02</a:t>
            </a:r>
            <a:endParaRPr lang="es-ES_tradnl" dirty="0" smtClean="0"/>
          </a:p>
        </p:txBody>
      </p:sp>
      <p:sp>
        <p:nvSpPr>
          <p:cNvPr id="56" name="Text Placeholder 7"/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4125361" y="2139809"/>
            <a:ext cx="417657" cy="4679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03</a:t>
            </a:r>
            <a:endParaRPr lang="es-ES_tradnl" dirty="0" smtClean="0"/>
          </a:p>
        </p:txBody>
      </p:sp>
      <p:sp>
        <p:nvSpPr>
          <p:cNvPr id="57" name="Text Placeholder 7"/>
          <p:cNvSpPr>
            <a:spLocks noGrp="1" noChangeAspect="1"/>
          </p:cNvSpPr>
          <p:nvPr>
            <p:ph type="body" sz="quarter" idx="49" hasCustomPrompt="1"/>
          </p:nvPr>
        </p:nvSpPr>
        <p:spPr>
          <a:xfrm>
            <a:off x="4770915" y="2614712"/>
            <a:ext cx="417657" cy="4679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04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5433826" y="3111297"/>
            <a:ext cx="417657" cy="4679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lang="es-ES_tradnl" dirty="0" smtClean="0"/>
              <a:t>05</a:t>
            </a:r>
            <a:endParaRPr lang="es-ES_tradnl" dirty="0" smtClean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52440" y="1273233"/>
            <a:ext cx="304795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1">
                    <a:lumMod val="60000"/>
                    <a:lumOff val="4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01</a:t>
            </a:r>
            <a:endParaRPr lang="es-ES_tradnl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911448" y="1273233"/>
            <a:ext cx="304795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02</a:t>
            </a:r>
            <a:endParaRPr lang="es-ES_tradnl" dirty="0" smtClean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452440" y="2620339"/>
            <a:ext cx="304795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03</a:t>
            </a:r>
            <a:endParaRPr lang="es-ES_tradnl" dirty="0" smtClean="0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85" hasCustomPrompt="1"/>
          </p:nvPr>
        </p:nvSpPr>
        <p:spPr>
          <a:xfrm>
            <a:off x="6911448" y="2620339"/>
            <a:ext cx="304795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04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86" hasCustomPrompt="1"/>
          </p:nvPr>
        </p:nvSpPr>
        <p:spPr>
          <a:xfrm>
            <a:off x="452440" y="3955774"/>
            <a:ext cx="304795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smtClean="0"/>
              <a:t>05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1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3" y="4712676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334027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43038" y="3562312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 flipH="1">
            <a:off x="427038" y="3574788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643038" y="3867112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" name="Oval 15"/>
          <p:cNvSpPr>
            <a:spLocks noChangeAspect="1"/>
          </p:cNvSpPr>
          <p:nvPr userDrawn="1"/>
        </p:nvSpPr>
        <p:spPr>
          <a:xfrm flipH="1">
            <a:off x="427038" y="3879588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722534" y="3562312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8" name="Oval 17"/>
          <p:cNvSpPr>
            <a:spLocks noChangeAspect="1"/>
          </p:cNvSpPr>
          <p:nvPr userDrawn="1"/>
        </p:nvSpPr>
        <p:spPr>
          <a:xfrm flipH="1">
            <a:off x="2506534" y="3574788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722534" y="3867112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 flipH="1">
            <a:off x="2506534" y="3879588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4738530" y="3562312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2" name="Oval 21"/>
          <p:cNvSpPr>
            <a:spLocks noChangeAspect="1"/>
          </p:cNvSpPr>
          <p:nvPr userDrawn="1"/>
        </p:nvSpPr>
        <p:spPr>
          <a:xfrm flipH="1">
            <a:off x="4522530" y="3574788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4738530" y="3867112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 flipH="1">
            <a:off x="4522530" y="3879588"/>
            <a:ext cx="180000" cy="18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6754526" y="3562312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6" name="Oval 25"/>
          <p:cNvSpPr>
            <a:spLocks noChangeAspect="1"/>
          </p:cNvSpPr>
          <p:nvPr userDrawn="1"/>
        </p:nvSpPr>
        <p:spPr>
          <a:xfrm flipH="1">
            <a:off x="6538526" y="3574788"/>
            <a:ext cx="180000" cy="18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6754526" y="3867112"/>
            <a:ext cx="1799996" cy="18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Oval 27"/>
          <p:cNvSpPr>
            <a:spLocks noChangeAspect="1"/>
          </p:cNvSpPr>
          <p:nvPr userDrawn="1"/>
        </p:nvSpPr>
        <p:spPr>
          <a:xfrm flipH="1">
            <a:off x="6538526" y="3879588"/>
            <a:ext cx="180000" cy="1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1278123"/>
            <a:ext cx="9144000" cy="3090677"/>
          </a:xfrm>
          <a:prstGeom prst="rect">
            <a:avLst/>
          </a:pr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2" y="4616288"/>
            <a:ext cx="8018992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43974" y="270484"/>
            <a:ext cx="801899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43974" y="689252"/>
            <a:ext cx="8018991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dark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lide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iluete-map.png"/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8" y="952841"/>
            <a:ext cx="8229600" cy="4502129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5" name="Rounded Rectangle 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452439" y="1223133"/>
            <a:ext cx="294868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52440" y="1624963"/>
            <a:ext cx="294868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67786" y="1900775"/>
            <a:ext cx="2932641" cy="1793567"/>
          </a:xfrm>
          <a:prstGeom prst="rect">
            <a:avLst/>
          </a:prstGeom>
        </p:spPr>
        <p:txBody>
          <a:bodyPr vert="horz" lIns="0" tIns="0" rIns="0" bIns="0"/>
          <a:lstStyle>
            <a:lvl1pPr marL="0" marR="0" indent="0" algn="just" defTabSz="404495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fringillascipit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67785" y="4523256"/>
            <a:ext cx="2932641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7785" y="3974583"/>
            <a:ext cx="2932641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67785" y="4317574"/>
            <a:ext cx="2932641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Cle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3" y="4636476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7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2" y="4568744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endParaRPr lang="en-US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886737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2015</a:t>
            </a:r>
            <a:endParaRPr lang="es-ES_tradnl" dirty="0" smtClean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52438" y="4292796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4774142" y="4568744"/>
            <a:ext cx="3907896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endParaRPr lang="en-US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4757208" y="3886737"/>
            <a:ext cx="3924830" cy="37864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2016</a:t>
            </a:r>
            <a:endParaRPr lang="es-ES_tradnl" dirty="0" smtClean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4782608" y="4292796"/>
            <a:ext cx="389943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s resul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13811" y="3996280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13811" y="34476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13811" y="379059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2513541" y="3996280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2513541" y="34476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2513541" y="379059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9" hasCustomPrompt="1"/>
          </p:nvPr>
        </p:nvSpPr>
        <p:spPr>
          <a:xfrm>
            <a:off x="4714870" y="3996280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4714870" y="34476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4714870" y="379059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72" hasCustomPrompt="1"/>
          </p:nvPr>
        </p:nvSpPr>
        <p:spPr>
          <a:xfrm>
            <a:off x="6894513" y="3996280"/>
            <a:ext cx="177059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894513" y="3447606"/>
            <a:ext cx="1770592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50%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894513" y="3790598"/>
            <a:ext cx="177059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141351"/>
            <a:ext cx="8229600" cy="2922650"/>
          </a:xfrm>
          <a:custGeom>
            <a:avLst/>
            <a:gdLst/>
            <a:ahLst/>
            <a:cxnLst/>
            <a:rect l="l" t="t" r="r" b="b"/>
            <a:pathLst>
              <a:path w="8229600" h="2922650">
                <a:moveTo>
                  <a:pt x="1461325" y="0"/>
                </a:moveTo>
                <a:lnTo>
                  <a:pt x="6768275" y="0"/>
                </a:lnTo>
                <a:cubicBezTo>
                  <a:pt x="7575343" y="0"/>
                  <a:pt x="8229600" y="654257"/>
                  <a:pt x="8229600" y="1461325"/>
                </a:cubicBezTo>
                <a:cubicBezTo>
                  <a:pt x="8229600" y="2268393"/>
                  <a:pt x="7575343" y="2922650"/>
                  <a:pt x="6768275" y="2922650"/>
                </a:cubicBezTo>
                <a:lnTo>
                  <a:pt x="1461325" y="2922650"/>
                </a:lnTo>
                <a:cubicBezTo>
                  <a:pt x="654257" y="2922650"/>
                  <a:pt x="0" y="2268393"/>
                  <a:pt x="0" y="1461325"/>
                </a:cubicBezTo>
                <a:cubicBezTo>
                  <a:pt x="0" y="654257"/>
                  <a:pt x="654257" y="0"/>
                  <a:pt x="146132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 Placeholder 2"/>
          <p:cNvSpPr>
            <a:spLocks noGrp="1"/>
          </p:cNvSpPr>
          <p:nvPr>
            <p:ph type="body" sz="quarter" idx="75" hasCustomPrompt="1"/>
          </p:nvPr>
        </p:nvSpPr>
        <p:spPr>
          <a:xfrm>
            <a:off x="443973" y="4636476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6" hasCustomPrompt="1"/>
          </p:nvPr>
        </p:nvSpPr>
        <p:spPr>
          <a:xfrm>
            <a:off x="427038" y="4257827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227672"/>
            <a:ext cx="3903662" cy="2872639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452438" y="4100309"/>
            <a:ext cx="3903662" cy="109220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11200" y="4283514"/>
            <a:ext cx="3467100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711200" y="4529165"/>
            <a:ext cx="3467100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778376" y="1227672"/>
            <a:ext cx="3903662" cy="2872639"/>
          </a:xfrm>
          <a:custGeom>
            <a:avLst/>
            <a:gdLst/>
            <a:ahLst/>
            <a:cxnLst/>
            <a:rect l="l" t="t" r="r" b="b"/>
            <a:pathLst>
              <a:path w="3903662" h="2872639">
                <a:moveTo>
                  <a:pt x="522813" y="0"/>
                </a:moveTo>
                <a:lnTo>
                  <a:pt x="3380849" y="0"/>
                </a:lnTo>
                <a:cubicBezTo>
                  <a:pt x="3669591" y="0"/>
                  <a:pt x="3903662" y="234071"/>
                  <a:pt x="3903662" y="522813"/>
                </a:cubicBezTo>
                <a:lnTo>
                  <a:pt x="3903662" y="2872639"/>
                </a:lnTo>
                <a:lnTo>
                  <a:pt x="0" y="2872639"/>
                </a:lnTo>
                <a:lnTo>
                  <a:pt x="0" y="522813"/>
                </a:lnTo>
                <a:cubicBezTo>
                  <a:pt x="0" y="234071"/>
                  <a:pt x="234071" y="0"/>
                  <a:pt x="52281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Rounded Rectangle 16"/>
          <p:cNvSpPr/>
          <p:nvPr userDrawn="1"/>
        </p:nvSpPr>
        <p:spPr>
          <a:xfrm>
            <a:off x="4778376" y="4100309"/>
            <a:ext cx="3903662" cy="1092200"/>
          </a:xfrm>
          <a:custGeom>
            <a:avLst/>
            <a:gdLst/>
            <a:ahLst/>
            <a:cxnLst/>
            <a:rect l="l" t="t" r="r" b="b"/>
            <a:pathLst>
              <a:path w="3903662" h="1092200">
                <a:moveTo>
                  <a:pt x="0" y="0"/>
                </a:moveTo>
                <a:lnTo>
                  <a:pt x="3903662" y="0"/>
                </a:lnTo>
                <a:lnTo>
                  <a:pt x="3903662" y="595030"/>
                </a:lnTo>
                <a:cubicBezTo>
                  <a:pt x="3903662" y="869609"/>
                  <a:pt x="3681071" y="1092200"/>
                  <a:pt x="3406492" y="1092200"/>
                </a:cubicBezTo>
                <a:lnTo>
                  <a:pt x="497170" y="1092200"/>
                </a:lnTo>
                <a:cubicBezTo>
                  <a:pt x="222591" y="1092200"/>
                  <a:pt x="0" y="869609"/>
                  <a:pt x="0" y="5950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5037138" y="4283514"/>
            <a:ext cx="3467100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5037138" y="4529165"/>
            <a:ext cx="3467100" cy="5109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52438" y="4002092"/>
            <a:ext cx="244520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52438" y="1316571"/>
            <a:ext cx="2445202" cy="1756831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452438" y="3086102"/>
            <a:ext cx="2445202" cy="64769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51404" y="316230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175811" y="3148622"/>
            <a:ext cx="1694390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175811" y="3460948"/>
            <a:ext cx="169439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2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259138" y="4002092"/>
            <a:ext cx="244520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3259138" y="1316571"/>
            <a:ext cx="2445202" cy="1756831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3" name="Rounded Rectangle 28"/>
          <p:cNvSpPr/>
          <p:nvPr userDrawn="1"/>
        </p:nvSpPr>
        <p:spPr>
          <a:xfrm>
            <a:off x="3259138" y="3086102"/>
            <a:ext cx="2445202" cy="64769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458104" y="316230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3982511" y="3148622"/>
            <a:ext cx="1694390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3982511" y="3460948"/>
            <a:ext cx="169439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6236836" y="4002092"/>
            <a:ext cx="2445202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6236836" y="1316571"/>
            <a:ext cx="2445202" cy="1756831"/>
          </a:xfrm>
          <a:custGeom>
            <a:avLst/>
            <a:gdLst/>
            <a:ahLst/>
            <a:cxnLst/>
            <a:rect l="l" t="t" r="r" b="b"/>
            <a:pathLst>
              <a:path w="2445202" h="1756831">
                <a:moveTo>
                  <a:pt x="327483" y="0"/>
                </a:moveTo>
                <a:lnTo>
                  <a:pt x="2117719" y="0"/>
                </a:lnTo>
                <a:cubicBezTo>
                  <a:pt x="2298583" y="0"/>
                  <a:pt x="2445202" y="146619"/>
                  <a:pt x="2445202" y="327483"/>
                </a:cubicBezTo>
                <a:lnTo>
                  <a:pt x="2445202" y="1756831"/>
                </a:lnTo>
                <a:lnTo>
                  <a:pt x="0" y="1756831"/>
                </a:lnTo>
                <a:lnTo>
                  <a:pt x="0" y="327483"/>
                </a:lnTo>
                <a:cubicBezTo>
                  <a:pt x="0" y="146619"/>
                  <a:pt x="146619" y="0"/>
                  <a:pt x="32748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28"/>
          <p:cNvSpPr/>
          <p:nvPr userDrawn="1"/>
        </p:nvSpPr>
        <p:spPr>
          <a:xfrm>
            <a:off x="6236836" y="3086102"/>
            <a:ext cx="2445202" cy="647698"/>
          </a:xfrm>
          <a:custGeom>
            <a:avLst/>
            <a:gdLst/>
            <a:ahLst/>
            <a:cxnLst/>
            <a:rect l="l" t="t" r="r" b="b"/>
            <a:pathLst>
              <a:path w="2445202" h="647698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435802" y="316230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960209" y="3148622"/>
            <a:ext cx="1694390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960209" y="3460948"/>
            <a:ext cx="169439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4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animBg="1"/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 with 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38135" y="1278123"/>
            <a:ext cx="4605867" cy="309067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" y="1278123"/>
            <a:ext cx="4741333" cy="3090677"/>
          </a:xfrm>
          <a:custGeom>
            <a:avLst/>
            <a:gdLst/>
            <a:ahLst/>
            <a:cxnLst/>
            <a:rect l="l" t="t" r="r" b="b"/>
            <a:pathLst>
              <a:path w="4741333" h="3090677">
                <a:moveTo>
                  <a:pt x="681038" y="182378"/>
                </a:moveTo>
                <a:cubicBezTo>
                  <a:pt x="554786" y="182378"/>
                  <a:pt x="452438" y="284726"/>
                  <a:pt x="452438" y="410978"/>
                </a:cubicBezTo>
                <a:lnTo>
                  <a:pt x="452438" y="2658878"/>
                </a:lnTo>
                <a:cubicBezTo>
                  <a:pt x="452438" y="2785130"/>
                  <a:pt x="554786" y="2887478"/>
                  <a:pt x="681038" y="2887478"/>
                </a:cubicBezTo>
                <a:cubicBezTo>
                  <a:pt x="807290" y="2887478"/>
                  <a:pt x="909638" y="2785130"/>
                  <a:pt x="909638" y="2658878"/>
                </a:cubicBezTo>
                <a:lnTo>
                  <a:pt x="909638" y="410978"/>
                </a:lnTo>
                <a:cubicBezTo>
                  <a:pt x="909638" y="284726"/>
                  <a:pt x="807290" y="182378"/>
                  <a:pt x="681038" y="182378"/>
                </a:cubicBezTo>
                <a:close/>
                <a:moveTo>
                  <a:pt x="0" y="0"/>
                </a:moveTo>
                <a:lnTo>
                  <a:pt x="4538133" y="0"/>
                </a:lnTo>
                <a:lnTo>
                  <a:pt x="4538133" y="1312678"/>
                </a:lnTo>
                <a:lnTo>
                  <a:pt x="4741333" y="1515878"/>
                </a:lnTo>
                <a:lnTo>
                  <a:pt x="4538133" y="1719078"/>
                </a:lnTo>
                <a:lnTo>
                  <a:pt x="4538133" y="3090677"/>
                </a:lnTo>
                <a:lnTo>
                  <a:pt x="0" y="3090677"/>
                </a:ln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3" y="4616288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004328" y="1883259"/>
            <a:ext cx="366977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004328" y="2302028"/>
            <a:ext cx="366977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>
                    <a:lumMod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004328" y="2601224"/>
            <a:ext cx="3669772" cy="13103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>
                    <a:lumMod val="9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endParaRPr lang="en-US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s with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52438" y="4535492"/>
            <a:ext cx="2643860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651404" y="401320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175811" y="3999522"/>
            <a:ext cx="1694390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175811" y="4311848"/>
            <a:ext cx="169439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3259138" y="4535492"/>
            <a:ext cx="2643860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3458104" y="401320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3982511" y="3999522"/>
            <a:ext cx="1694390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3982511" y="4311848"/>
            <a:ext cx="169439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6038178" y="4535492"/>
            <a:ext cx="2643860" cy="7011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6245302" y="4013203"/>
            <a:ext cx="486306" cy="467234"/>
          </a:xfrm>
          <a:prstGeom prst="rect">
            <a:avLst/>
          </a:prstGeom>
        </p:spPr>
        <p:txBody>
          <a:bodyPr vert="horz" lIns="0" tIns="103884" rIns="0" bIns="103884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6769709" y="3999522"/>
            <a:ext cx="1694390" cy="287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RESULT 1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6769709" y="4311848"/>
            <a:ext cx="169439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52438" y="1086237"/>
            <a:ext cx="2643860" cy="264386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3259138" y="1086237"/>
            <a:ext cx="2643860" cy="264386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7"/>
          </p:nvPr>
        </p:nvSpPr>
        <p:spPr>
          <a:xfrm>
            <a:off x="6038178" y="1086237"/>
            <a:ext cx="2643860" cy="2643860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30" grpId="0"/>
      <p:bldP spid="43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541338" y="1161676"/>
            <a:ext cx="3725862" cy="1275134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ounded Rectangle 18"/>
          <p:cNvSpPr/>
          <p:nvPr userDrawn="1"/>
        </p:nvSpPr>
        <p:spPr>
          <a:xfrm>
            <a:off x="541338" y="2441574"/>
            <a:ext cx="3725862" cy="60324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800100" y="2492814"/>
            <a:ext cx="3314700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800100" y="2738465"/>
            <a:ext cx="3314700" cy="2555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4956176" y="1161676"/>
            <a:ext cx="3725862" cy="1275134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Rounded Rectangle 18"/>
          <p:cNvSpPr/>
          <p:nvPr userDrawn="1"/>
        </p:nvSpPr>
        <p:spPr>
          <a:xfrm>
            <a:off x="4956176" y="2441574"/>
            <a:ext cx="3725862" cy="60324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5214938" y="2492814"/>
            <a:ext cx="3314700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5214938" y="2738465"/>
            <a:ext cx="3314700" cy="2555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9"/>
          </p:nvPr>
        </p:nvSpPr>
        <p:spPr>
          <a:xfrm>
            <a:off x="541338" y="3384176"/>
            <a:ext cx="3725862" cy="1275134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2" name="Rounded Rectangle 18"/>
          <p:cNvSpPr/>
          <p:nvPr userDrawn="1"/>
        </p:nvSpPr>
        <p:spPr>
          <a:xfrm>
            <a:off x="541338" y="4664074"/>
            <a:ext cx="3725862" cy="60324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800100" y="4715314"/>
            <a:ext cx="3314700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4" name="Text Placeholder 2"/>
          <p:cNvSpPr>
            <a:spLocks noGrp="1"/>
          </p:cNvSpPr>
          <p:nvPr>
            <p:ph type="body" sz="quarter" idx="71" hasCustomPrompt="1"/>
          </p:nvPr>
        </p:nvSpPr>
        <p:spPr>
          <a:xfrm>
            <a:off x="800100" y="4960965"/>
            <a:ext cx="3314700" cy="2555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72"/>
          </p:nvPr>
        </p:nvSpPr>
        <p:spPr>
          <a:xfrm>
            <a:off x="4956176" y="3384176"/>
            <a:ext cx="3725862" cy="1275134"/>
          </a:xfrm>
          <a:custGeom>
            <a:avLst/>
            <a:gdLst/>
            <a:ahLst/>
            <a:cxnLst/>
            <a:rect l="l" t="t" r="r" b="b"/>
            <a:pathLst>
              <a:path w="3725862" h="1275134">
                <a:moveTo>
                  <a:pt x="360890" y="0"/>
                </a:moveTo>
                <a:lnTo>
                  <a:pt x="3364972" y="0"/>
                </a:lnTo>
                <a:cubicBezTo>
                  <a:pt x="3564286" y="0"/>
                  <a:pt x="3725862" y="161576"/>
                  <a:pt x="3725862" y="360890"/>
                </a:cubicBezTo>
                <a:lnTo>
                  <a:pt x="3725862" y="1275134"/>
                </a:lnTo>
                <a:lnTo>
                  <a:pt x="0" y="1275134"/>
                </a:lnTo>
                <a:lnTo>
                  <a:pt x="0" y="360890"/>
                </a:lnTo>
                <a:cubicBezTo>
                  <a:pt x="0" y="161576"/>
                  <a:pt x="161576" y="0"/>
                  <a:pt x="36089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6" name="Rounded Rectangle 18"/>
          <p:cNvSpPr/>
          <p:nvPr userDrawn="1"/>
        </p:nvSpPr>
        <p:spPr>
          <a:xfrm>
            <a:off x="4956176" y="4664074"/>
            <a:ext cx="3725862" cy="603249"/>
          </a:xfrm>
          <a:custGeom>
            <a:avLst/>
            <a:gdLst/>
            <a:ahLst/>
            <a:cxnLst/>
            <a:rect l="l" t="t" r="r" b="b"/>
            <a:pathLst>
              <a:path w="3725862" h="603249">
                <a:moveTo>
                  <a:pt x="0" y="0"/>
                </a:moveTo>
                <a:lnTo>
                  <a:pt x="3725862" y="0"/>
                </a:lnTo>
                <a:lnTo>
                  <a:pt x="3725862" y="280197"/>
                </a:lnTo>
                <a:cubicBezTo>
                  <a:pt x="3725862" y="458614"/>
                  <a:pt x="3581227" y="603249"/>
                  <a:pt x="3402810" y="603249"/>
                </a:cubicBezTo>
                <a:lnTo>
                  <a:pt x="323052" y="603249"/>
                </a:lnTo>
                <a:cubicBezTo>
                  <a:pt x="144635" y="603249"/>
                  <a:pt x="0" y="458614"/>
                  <a:pt x="0" y="2801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5214938" y="4715314"/>
            <a:ext cx="3314700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74" hasCustomPrompt="1"/>
          </p:nvPr>
        </p:nvSpPr>
        <p:spPr>
          <a:xfrm>
            <a:off x="5214938" y="4960965"/>
            <a:ext cx="3314700" cy="25555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animBg="1"/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 animBg="1"/>
      <p:bldP spid="5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animBg="1"/>
      <p:bldP spid="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52440" y="3556159"/>
            <a:ext cx="1872863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52440" y="3801811"/>
            <a:ext cx="1872863" cy="12654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52440" y="1564743"/>
            <a:ext cx="1872863" cy="1872863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2586039" y="3556159"/>
            <a:ext cx="1872863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2586039" y="3801811"/>
            <a:ext cx="1872863" cy="12654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2586039" y="1564743"/>
            <a:ext cx="1872863" cy="1872863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4668840" y="3556159"/>
            <a:ext cx="1872863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4668840" y="3801811"/>
            <a:ext cx="1872863" cy="12654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4668840" y="1564743"/>
            <a:ext cx="1872863" cy="1872863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809177" y="3556159"/>
            <a:ext cx="1872863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6809177" y="3801811"/>
            <a:ext cx="1872863" cy="12654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9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6809177" y="1564743"/>
            <a:ext cx="1872863" cy="1872863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 images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2128838" y="1511618"/>
            <a:ext cx="22399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2128838" y="1757269"/>
            <a:ext cx="2239962" cy="12654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52439" y="1501243"/>
            <a:ext cx="1521358" cy="152135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6442076" y="1511618"/>
            <a:ext cx="22399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6442076" y="1757269"/>
            <a:ext cx="2239962" cy="12654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4765677" y="1501243"/>
            <a:ext cx="1521358" cy="152135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2128838" y="3327718"/>
            <a:ext cx="22399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2128838" y="3573369"/>
            <a:ext cx="2239962" cy="12654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452439" y="3317343"/>
            <a:ext cx="1521358" cy="152135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6442076" y="3327718"/>
            <a:ext cx="22399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6442076" y="3573369"/>
            <a:ext cx="2239962" cy="126549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4765677" y="3317343"/>
            <a:ext cx="1521358" cy="152135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/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ircl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452439" y="2819817"/>
            <a:ext cx="15287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31803" y="1145643"/>
            <a:ext cx="1583999" cy="15839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2713039" y="2819817"/>
            <a:ext cx="15287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68"/>
          </p:nvPr>
        </p:nvSpPr>
        <p:spPr>
          <a:xfrm>
            <a:off x="2692403" y="1145643"/>
            <a:ext cx="1583999" cy="15839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4910139" y="2819817"/>
            <a:ext cx="15287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4889503" y="1145643"/>
            <a:ext cx="1583999" cy="15839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153276" y="2819817"/>
            <a:ext cx="15287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6" name="Picture Placeholder 2"/>
          <p:cNvSpPr>
            <a:spLocks noGrp="1" noChangeAspect="1"/>
          </p:cNvSpPr>
          <p:nvPr>
            <p:ph type="pic" sz="quarter" idx="74"/>
          </p:nvPr>
        </p:nvSpPr>
        <p:spPr>
          <a:xfrm>
            <a:off x="7132640" y="1145643"/>
            <a:ext cx="1583999" cy="15839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452439" y="5004217"/>
            <a:ext cx="15287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393703" y="3330043"/>
            <a:ext cx="1583999" cy="15839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2713039" y="5004217"/>
            <a:ext cx="15287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2" name="Picture Placeholder 2"/>
          <p:cNvSpPr>
            <a:spLocks noGrp="1" noChangeAspect="1"/>
          </p:cNvSpPr>
          <p:nvPr>
            <p:ph type="pic" sz="quarter" idx="78"/>
          </p:nvPr>
        </p:nvSpPr>
        <p:spPr>
          <a:xfrm>
            <a:off x="2654303" y="3330043"/>
            <a:ext cx="1583999" cy="15839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4910139" y="5004217"/>
            <a:ext cx="15287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Picture Placeholder 2"/>
          <p:cNvSpPr>
            <a:spLocks noGrp="1" noChangeAspect="1"/>
          </p:cNvSpPr>
          <p:nvPr>
            <p:ph type="pic" sz="quarter" idx="80"/>
          </p:nvPr>
        </p:nvSpPr>
        <p:spPr>
          <a:xfrm>
            <a:off x="4851403" y="3330043"/>
            <a:ext cx="1583999" cy="15839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7153276" y="5004217"/>
            <a:ext cx="1528762" cy="215999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6" name="Picture Placeholder 2"/>
          <p:cNvSpPr>
            <a:spLocks noGrp="1" noChangeAspect="1"/>
          </p:cNvSpPr>
          <p:nvPr>
            <p:ph type="pic" sz="quarter" idx="82"/>
          </p:nvPr>
        </p:nvSpPr>
        <p:spPr>
          <a:xfrm>
            <a:off x="7094540" y="3330043"/>
            <a:ext cx="1583999" cy="1583999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5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/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474664" y="1130300"/>
            <a:ext cx="1455736" cy="2708271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ounded Rectangle 30"/>
          <p:cNvSpPr/>
          <p:nvPr userDrawn="1"/>
        </p:nvSpPr>
        <p:spPr>
          <a:xfrm>
            <a:off x="466835" y="3838571"/>
            <a:ext cx="1453930" cy="20320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2100264" y="1130300"/>
            <a:ext cx="1455736" cy="2708271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7" name="Rounded Rectangle 30"/>
          <p:cNvSpPr/>
          <p:nvPr userDrawn="1"/>
        </p:nvSpPr>
        <p:spPr>
          <a:xfrm>
            <a:off x="2092435" y="3838571"/>
            <a:ext cx="1453930" cy="20320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3798999" y="1130300"/>
            <a:ext cx="1455736" cy="2708271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39" name="Rounded Rectangle 30"/>
          <p:cNvSpPr/>
          <p:nvPr userDrawn="1"/>
        </p:nvSpPr>
        <p:spPr>
          <a:xfrm>
            <a:off x="3791170" y="3838571"/>
            <a:ext cx="1453930" cy="20320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67"/>
          </p:nvPr>
        </p:nvSpPr>
        <p:spPr>
          <a:xfrm>
            <a:off x="5513499" y="1130300"/>
            <a:ext cx="1455736" cy="2708271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1" name="Rounded Rectangle 30"/>
          <p:cNvSpPr/>
          <p:nvPr userDrawn="1"/>
        </p:nvSpPr>
        <p:spPr>
          <a:xfrm>
            <a:off x="5505670" y="3838571"/>
            <a:ext cx="1453930" cy="20320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68"/>
          </p:nvPr>
        </p:nvSpPr>
        <p:spPr>
          <a:xfrm>
            <a:off x="7218364" y="1130300"/>
            <a:ext cx="1455736" cy="2708271"/>
          </a:xfrm>
          <a:custGeom>
            <a:avLst/>
            <a:gdLst/>
            <a:ahLst/>
            <a:cxnLst/>
            <a:rect l="l" t="t" r="r" b="b"/>
            <a:pathLst>
              <a:path w="1455736" h="2708271">
                <a:moveTo>
                  <a:pt x="268845" y="0"/>
                </a:moveTo>
                <a:lnTo>
                  <a:pt x="1186891" y="0"/>
                </a:lnTo>
                <a:cubicBezTo>
                  <a:pt x="1335370" y="0"/>
                  <a:pt x="1455736" y="120366"/>
                  <a:pt x="1455736" y="268845"/>
                </a:cubicBezTo>
                <a:lnTo>
                  <a:pt x="1455736" y="2642626"/>
                </a:lnTo>
                <a:cubicBezTo>
                  <a:pt x="1455736" y="2661186"/>
                  <a:pt x="1453855" y="2679307"/>
                  <a:pt x="1450274" y="2696808"/>
                </a:cubicBezTo>
                <a:lnTo>
                  <a:pt x="1446716" y="2708271"/>
                </a:lnTo>
                <a:lnTo>
                  <a:pt x="9020" y="2708271"/>
                </a:lnTo>
                <a:lnTo>
                  <a:pt x="5462" y="2696808"/>
                </a:lnTo>
                <a:cubicBezTo>
                  <a:pt x="1881" y="2679307"/>
                  <a:pt x="0" y="2661186"/>
                  <a:pt x="0" y="2642626"/>
                </a:cubicBezTo>
                <a:lnTo>
                  <a:pt x="0" y="268845"/>
                </a:lnTo>
                <a:cubicBezTo>
                  <a:pt x="0" y="120366"/>
                  <a:pt x="120366" y="0"/>
                  <a:pt x="268845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3" name="Rounded Rectangle 30"/>
          <p:cNvSpPr/>
          <p:nvPr userDrawn="1"/>
        </p:nvSpPr>
        <p:spPr>
          <a:xfrm>
            <a:off x="7210535" y="3838571"/>
            <a:ext cx="1453930" cy="203200"/>
          </a:xfrm>
          <a:custGeom>
            <a:avLst/>
            <a:gdLst/>
            <a:ahLst/>
            <a:cxnLst/>
            <a:rect l="l" t="t" r="r" b="b"/>
            <a:pathLst>
              <a:path w="1453930" h="203200">
                <a:moveTo>
                  <a:pt x="0" y="0"/>
                </a:moveTo>
                <a:lnTo>
                  <a:pt x="1453930" y="0"/>
                </a:lnTo>
                <a:lnTo>
                  <a:pt x="1442258" y="37601"/>
                </a:lnTo>
                <a:cubicBezTo>
                  <a:pt x="1401097" y="134917"/>
                  <a:pt x="1304736" y="203200"/>
                  <a:pt x="1192427" y="203200"/>
                </a:cubicBezTo>
                <a:lnTo>
                  <a:pt x="261503" y="203200"/>
                </a:lnTo>
                <a:cubicBezTo>
                  <a:pt x="149194" y="203200"/>
                  <a:pt x="52834" y="134917"/>
                  <a:pt x="11672" y="376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3" y="4636476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7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31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61915"/>
            <a:ext cx="8229600" cy="3812253"/>
          </a:xfrm>
          <a:prstGeom prst="rect">
            <a:avLst/>
          </a:prstGeom>
        </p:spPr>
        <p:txBody>
          <a:bodyPr vert="horz" lIns="95057" tIns="47529" rIns="95057" bIns="47529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40748"/>
            <a:ext cx="8229600" cy="4074720"/>
          </a:xfrm>
          <a:prstGeom prst="rect">
            <a:avLst/>
          </a:prstGeom>
        </p:spPr>
        <p:txBody>
          <a:bodyPr vert="horz" lIns="95057" tIns="47529" rIns="95057" bIns="47529" numCol="2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slide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38" y="1172498"/>
            <a:ext cx="8229600" cy="4093770"/>
          </a:xfrm>
          <a:prstGeom prst="rect">
            <a:avLst/>
          </a:prstGeom>
        </p:spPr>
        <p:txBody>
          <a:bodyPr vert="horz" lIns="95057" tIns="47529" rIns="95057" bIns="47529" numCol="3" spcCol="280728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, in </a:t>
            </a:r>
            <a:r>
              <a:rPr lang="en-US" dirty="0" err="1" smtClean="0"/>
              <a:t>ultricies</a:t>
            </a:r>
            <a:r>
              <a:rPr lang="en-US" dirty="0" smtClean="0"/>
              <a:t> diam.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et.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nisi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r>
              <a:rPr lang="en-US" dirty="0" err="1" smtClean="0"/>
              <a:t>Vivamus</a:t>
            </a:r>
            <a:r>
              <a:rPr lang="en-US" dirty="0" smtClean="0"/>
              <a:t> </a:t>
            </a:r>
            <a:r>
              <a:rPr lang="en-US" dirty="0" err="1" smtClean="0"/>
              <a:t>porta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,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,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ligula.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faucibus</a:t>
            </a:r>
            <a:r>
              <a:rPr lang="en-US" dirty="0" smtClean="0"/>
              <a:t> </a:t>
            </a:r>
            <a:r>
              <a:rPr lang="en-US" dirty="0" err="1" smtClean="0"/>
              <a:t>posuere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a </a:t>
            </a:r>
            <a:r>
              <a:rPr lang="en-US" dirty="0" err="1" smtClean="0"/>
              <a:t>est</a:t>
            </a:r>
            <a:r>
              <a:rPr lang="en-US" dirty="0" smtClean="0"/>
              <a:t> at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ex.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maximus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interdum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,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,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, in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purus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in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id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. Nam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auctor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lacus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, a </a:t>
            </a:r>
            <a:r>
              <a:rPr lang="en-US" dirty="0" err="1" smtClean="0"/>
              <a:t>rhoncus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,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pulvinar</a:t>
            </a:r>
            <a:r>
              <a:rPr lang="en-US" dirty="0" smtClean="0"/>
              <a:t> ac, </a:t>
            </a:r>
            <a:r>
              <a:rPr lang="en-US" dirty="0" err="1" smtClean="0"/>
              <a:t>ultrices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dui. </a:t>
            </a:r>
            <a:r>
              <a:rPr lang="en-US" dirty="0" err="1" smtClean="0"/>
              <a:t>Praesent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magna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in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ac.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et </a:t>
            </a:r>
            <a:r>
              <a:rPr lang="en-US" dirty="0" err="1" smtClean="0"/>
              <a:t>suscipit</a:t>
            </a:r>
            <a:r>
              <a:rPr lang="en-US" dirty="0" smtClean="0"/>
              <a:t> id, </a:t>
            </a:r>
            <a:r>
              <a:rPr lang="en-US" dirty="0" err="1" smtClean="0"/>
              <a:t>rutrum</a:t>
            </a:r>
            <a:r>
              <a:rPr lang="en-US" dirty="0" smtClean="0"/>
              <a:t> at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. 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dui, </a:t>
            </a:r>
            <a:r>
              <a:rPr lang="en-US" dirty="0" err="1" smtClean="0"/>
              <a:t>vel</a:t>
            </a:r>
            <a:r>
              <a:rPr lang="en-US" dirty="0" smtClean="0"/>
              <a:t> tempus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in </a:t>
            </a:r>
            <a:r>
              <a:rPr lang="en-US" dirty="0" err="1" smtClean="0"/>
              <a:t>sapien</a:t>
            </a:r>
            <a:r>
              <a:rPr lang="en-US" dirty="0" smtClean="0"/>
              <a:t> at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convallis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et in </a:t>
            </a:r>
            <a:r>
              <a:rPr lang="en-US" dirty="0" err="1" smtClean="0"/>
              <a:t>felis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luctus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non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eleifend</a:t>
            </a:r>
            <a:r>
              <a:rPr lang="en-US" dirty="0" smtClean="0"/>
              <a:t>,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 </a:t>
            </a:r>
            <a:r>
              <a:rPr lang="en-US" dirty="0" err="1" smtClean="0"/>
              <a:t>orci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 in </a:t>
            </a:r>
            <a:r>
              <a:rPr lang="en-US" dirty="0" err="1" smtClean="0"/>
              <a:t>lorem</a:t>
            </a:r>
            <a:r>
              <a:rPr lang="en-US" dirty="0" smtClean="0"/>
              <a:t>.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quam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</a:t>
            </a:r>
            <a:endParaRPr lang="en-US" dirty="0" smtClean="0"/>
          </a:p>
          <a:p>
            <a:pPr lvl="0"/>
            <a:r>
              <a:rPr lang="en-US" dirty="0" err="1" smtClean="0"/>
              <a:t>Donec</a:t>
            </a:r>
            <a:r>
              <a:rPr lang="en-US" dirty="0" smtClean="0"/>
              <a:t> ligula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tincidunt</a:t>
            </a:r>
            <a:r>
              <a:rPr lang="en-US" dirty="0" smtClean="0"/>
              <a:t>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vitae.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,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,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libero</a:t>
            </a:r>
            <a:r>
              <a:rPr lang="en-US" dirty="0" smtClean="0"/>
              <a:t> </a:t>
            </a:r>
            <a:r>
              <a:rPr lang="en-US" dirty="0" err="1" smtClean="0"/>
              <a:t>pellentesque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justo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non ante ac </a:t>
            </a:r>
            <a:r>
              <a:rPr lang="en-US" dirty="0" err="1" smtClean="0"/>
              <a:t>orci</a:t>
            </a:r>
            <a:r>
              <a:rPr lang="en-US" dirty="0" smtClean="0"/>
              <a:t> </a:t>
            </a:r>
            <a:r>
              <a:rPr lang="en-US" dirty="0" err="1" smtClean="0"/>
              <a:t>elementum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Interdum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ante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dirty="0" err="1" smtClean="0"/>
              <a:t>primis</a:t>
            </a:r>
            <a:r>
              <a:rPr lang="en-US" dirty="0" smtClean="0"/>
              <a:t> in </a:t>
            </a:r>
            <a:r>
              <a:rPr lang="en-US" dirty="0" err="1" smtClean="0"/>
              <a:t>faucibus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. </a:t>
            </a:r>
            <a:r>
              <a:rPr lang="en-US" dirty="0" err="1" smtClean="0"/>
              <a:t>Suspendisse</a:t>
            </a:r>
            <a:r>
              <a:rPr lang="en-US" dirty="0" smtClean="0"/>
              <a:t> </a:t>
            </a:r>
            <a:r>
              <a:rPr lang="en-US" dirty="0" err="1" smtClean="0"/>
              <a:t>ultrices</a:t>
            </a:r>
            <a:r>
              <a:rPr lang="en-US" dirty="0" smtClean="0"/>
              <a:t> lacus id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viverra</a:t>
            </a:r>
            <a:r>
              <a:rPr lang="en-US" dirty="0" smtClean="0"/>
              <a:t>,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. </a:t>
            </a:r>
            <a:r>
              <a:rPr lang="en-US" dirty="0" err="1" smtClean="0"/>
              <a:t>Nullam</a:t>
            </a:r>
            <a:r>
              <a:rPr lang="en-US" dirty="0" smtClean="0"/>
              <a:t> dolor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hendrerit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,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iaculis</a:t>
            </a:r>
            <a:r>
              <a:rPr lang="en-US" dirty="0" smtClean="0"/>
              <a:t> </a:t>
            </a:r>
            <a:r>
              <a:rPr lang="en-US" dirty="0" err="1" smtClean="0"/>
              <a:t>urna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a </a:t>
            </a:r>
            <a:r>
              <a:rPr lang="en-US" dirty="0" err="1" smtClean="0"/>
              <a:t>aliquam</a:t>
            </a:r>
            <a:r>
              <a:rPr lang="en-US" dirty="0" smtClean="0"/>
              <a:t> magna.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felis</a:t>
            </a:r>
            <a:r>
              <a:rPr lang="en-US" dirty="0" smtClean="0"/>
              <a:t> in </a:t>
            </a:r>
            <a:r>
              <a:rPr lang="en-US" dirty="0" err="1" smtClean="0"/>
              <a:t>felis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porttitor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ante id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vestibulum</a:t>
            </a:r>
            <a:r>
              <a:rPr lang="en-US" dirty="0" smtClean="0"/>
              <a:t> non </a:t>
            </a:r>
            <a:r>
              <a:rPr lang="en-US" dirty="0" err="1" smtClean="0"/>
              <a:t>metus</a:t>
            </a:r>
            <a:r>
              <a:rPr lang="en-US" dirty="0" smtClean="0"/>
              <a:t> vitae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</a:t>
            </a:r>
            <a:r>
              <a:rPr lang="en-US" dirty="0" err="1" smtClean="0"/>
              <a:t>condimentum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non.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eget</a:t>
            </a:r>
            <a:r>
              <a:rPr lang="en-US" dirty="0" smtClean="0"/>
              <a:t> </a:t>
            </a:r>
            <a:r>
              <a:rPr lang="en-US" dirty="0" err="1" smtClean="0"/>
              <a:t>blandit</a:t>
            </a:r>
            <a:r>
              <a:rPr lang="en-US" dirty="0" smtClean="0"/>
              <a:t> sem.</a:t>
            </a:r>
            <a:endParaRPr lang="en-US" dirty="0" smtClean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3451209" y="-1026560"/>
            <a:ext cx="7976165" cy="5862603"/>
          </a:xfrm>
          <a:custGeom>
            <a:avLst/>
            <a:gdLst/>
            <a:ahLst/>
            <a:cxnLst/>
            <a:rect l="l" t="t" r="r" b="b"/>
            <a:pathLst>
              <a:path w="7976165" h="5862603">
                <a:moveTo>
                  <a:pt x="7653935" y="2067213"/>
                </a:moveTo>
                <a:cubicBezTo>
                  <a:pt x="7770559" y="2067213"/>
                  <a:pt x="7887183" y="2111704"/>
                  <a:pt x="7976165" y="2200685"/>
                </a:cubicBezTo>
                <a:cubicBezTo>
                  <a:pt x="8154128" y="2378648"/>
                  <a:pt x="8154128" y="2667183"/>
                  <a:pt x="7976165" y="2845147"/>
                </a:cubicBezTo>
                <a:lnTo>
                  <a:pt x="5069879" y="5751433"/>
                </a:lnTo>
                <a:cubicBezTo>
                  <a:pt x="4891915" y="5929396"/>
                  <a:pt x="4603380" y="5929396"/>
                  <a:pt x="4425417" y="5751433"/>
                </a:cubicBezTo>
                <a:cubicBezTo>
                  <a:pt x="4247454" y="5573470"/>
                  <a:pt x="4247454" y="5284935"/>
                  <a:pt x="4425417" y="5106972"/>
                </a:cubicBezTo>
                <a:lnTo>
                  <a:pt x="7331703" y="2200685"/>
                </a:lnTo>
                <a:cubicBezTo>
                  <a:pt x="7420685" y="2111704"/>
                  <a:pt x="7537310" y="2067213"/>
                  <a:pt x="7653935" y="2067213"/>
                </a:cubicBezTo>
                <a:close/>
                <a:moveTo>
                  <a:pt x="6544741" y="1630098"/>
                </a:moveTo>
                <a:cubicBezTo>
                  <a:pt x="6661367" y="1630098"/>
                  <a:pt x="6777990" y="1674589"/>
                  <a:pt x="6866973" y="1763570"/>
                </a:cubicBezTo>
                <a:cubicBezTo>
                  <a:pt x="7044936" y="1941533"/>
                  <a:pt x="7044936" y="2230068"/>
                  <a:pt x="6866973" y="2408032"/>
                </a:cubicBezTo>
                <a:lnTo>
                  <a:pt x="3495076" y="5779929"/>
                </a:lnTo>
                <a:cubicBezTo>
                  <a:pt x="3317112" y="5957892"/>
                  <a:pt x="3028578" y="5957892"/>
                  <a:pt x="2850614" y="5779929"/>
                </a:cubicBezTo>
                <a:cubicBezTo>
                  <a:pt x="2672651" y="5601966"/>
                  <a:pt x="2672651" y="5313431"/>
                  <a:pt x="2850614" y="5135467"/>
                </a:cubicBezTo>
                <a:lnTo>
                  <a:pt x="6222511" y="1763571"/>
                </a:lnTo>
                <a:cubicBezTo>
                  <a:pt x="6311493" y="1674589"/>
                  <a:pt x="6428118" y="1630098"/>
                  <a:pt x="6544741" y="1630098"/>
                </a:cubicBezTo>
                <a:close/>
                <a:moveTo>
                  <a:pt x="6609833" y="11903"/>
                </a:moveTo>
                <a:cubicBezTo>
                  <a:pt x="6726458" y="11903"/>
                  <a:pt x="6843082" y="56394"/>
                  <a:pt x="6932064" y="145375"/>
                </a:cubicBezTo>
                <a:cubicBezTo>
                  <a:pt x="7110027" y="323338"/>
                  <a:pt x="7110027" y="611873"/>
                  <a:pt x="6932064" y="789837"/>
                </a:cubicBezTo>
                <a:lnTo>
                  <a:pt x="1992770" y="5729131"/>
                </a:lnTo>
                <a:cubicBezTo>
                  <a:pt x="1814807" y="5907094"/>
                  <a:pt x="1526272" y="5907094"/>
                  <a:pt x="1348308" y="5729130"/>
                </a:cubicBezTo>
                <a:cubicBezTo>
                  <a:pt x="1170346" y="5551168"/>
                  <a:pt x="1170346" y="5262633"/>
                  <a:pt x="1348309" y="5084670"/>
                </a:cubicBezTo>
                <a:lnTo>
                  <a:pt x="6287603" y="145375"/>
                </a:lnTo>
                <a:cubicBezTo>
                  <a:pt x="6376584" y="56394"/>
                  <a:pt x="6493209" y="11903"/>
                  <a:pt x="6609833" y="11903"/>
                </a:cubicBezTo>
                <a:close/>
                <a:moveTo>
                  <a:pt x="5515050" y="0"/>
                </a:moveTo>
                <a:cubicBezTo>
                  <a:pt x="5581109" y="1"/>
                  <a:pt x="5647168" y="25201"/>
                  <a:pt x="5697568" y="75602"/>
                </a:cubicBezTo>
                <a:cubicBezTo>
                  <a:pt x="5798370" y="176403"/>
                  <a:pt x="5798370" y="339835"/>
                  <a:pt x="5697568" y="440637"/>
                </a:cubicBezTo>
                <a:lnTo>
                  <a:pt x="365035" y="5773170"/>
                </a:lnTo>
                <a:cubicBezTo>
                  <a:pt x="264233" y="5873972"/>
                  <a:pt x="100801" y="5873972"/>
                  <a:pt x="0" y="5773170"/>
                </a:cubicBezTo>
                <a:cubicBezTo>
                  <a:pt x="-100802" y="5672369"/>
                  <a:pt x="-100802" y="5508937"/>
                  <a:pt x="0" y="5408135"/>
                </a:cubicBezTo>
                <a:lnTo>
                  <a:pt x="5332533" y="75602"/>
                </a:lnTo>
                <a:cubicBezTo>
                  <a:pt x="5382934" y="25200"/>
                  <a:pt x="5448992" y="0"/>
                  <a:pt x="55150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9" name="Rounded Rectangle 18"/>
          <p:cNvSpPr/>
          <p:nvPr userDrawn="1"/>
        </p:nvSpPr>
        <p:spPr>
          <a:xfrm rot="18900000">
            <a:off x="4345240" y="246892"/>
            <a:ext cx="4720725" cy="5448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9229" y="1632190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29229" y="2118689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4575" y="2479169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1638301"/>
            <a:ext cx="9144000" cy="2334769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06994" y="1850902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9" y="2709422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14340" y="3094638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040594" y="1850902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60639" y="2709422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47940" y="3094638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5199594" y="1850902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4719639" y="2709422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06940" y="3094638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7366533" y="1850902"/>
            <a:ext cx="903812" cy="8414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886578" y="2709422"/>
            <a:ext cx="1795461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6873879" y="3094638"/>
            <a:ext cx="18081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43973" y="4463888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ounded Rectangle 2"/>
          <p:cNvSpPr/>
          <p:nvPr userDrawn="1"/>
        </p:nvSpPr>
        <p:spPr>
          <a:xfrm>
            <a:off x="2324364" y="2039514"/>
            <a:ext cx="108000" cy="1439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 userDrawn="1"/>
        </p:nvSpPr>
        <p:spPr>
          <a:xfrm>
            <a:off x="4483364" y="2039514"/>
            <a:ext cx="108000" cy="1439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 userDrawn="1"/>
        </p:nvSpPr>
        <p:spPr>
          <a:xfrm>
            <a:off x="6654533" y="2039514"/>
            <a:ext cx="108000" cy="143999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0" grpId="0" animBg="1"/>
      <p:bldP spid="31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2478175" y="469766"/>
            <a:ext cx="6932065" cy="6258030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103439" y="5657091"/>
            <a:ext cx="4720725" cy="54485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086929" y="2119352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086929" y="2605850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102275" y="2966330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48"/>
          </p:nvPr>
        </p:nvSpPr>
        <p:spPr>
          <a:xfrm>
            <a:off x="-1208175" y="-1424085"/>
            <a:ext cx="6932065" cy="6258030"/>
          </a:xfrm>
          <a:custGeom>
            <a:avLst/>
            <a:gdLst/>
            <a:ahLst/>
            <a:cxnLst/>
            <a:rect l="l" t="t" r="r" b="b"/>
            <a:pathLst>
              <a:path w="6932065" h="6258030">
                <a:moveTo>
                  <a:pt x="6544742" y="2108199"/>
                </a:moveTo>
                <a:cubicBezTo>
                  <a:pt x="6661367" y="2108199"/>
                  <a:pt x="6777992" y="2152691"/>
                  <a:pt x="6866974" y="2241671"/>
                </a:cubicBezTo>
                <a:cubicBezTo>
                  <a:pt x="7044937" y="2419635"/>
                  <a:pt x="7044937" y="2708170"/>
                  <a:pt x="6866974" y="2886133"/>
                </a:cubicBezTo>
                <a:lnTo>
                  <a:pt x="3495076" y="6258030"/>
                </a:lnTo>
                <a:cubicBezTo>
                  <a:pt x="3317113" y="6435994"/>
                  <a:pt x="3028578" y="6435994"/>
                  <a:pt x="2850615" y="6258030"/>
                </a:cubicBezTo>
                <a:cubicBezTo>
                  <a:pt x="2672652" y="6080067"/>
                  <a:pt x="2672652" y="5791532"/>
                  <a:pt x="2850615" y="5613569"/>
                </a:cubicBezTo>
                <a:lnTo>
                  <a:pt x="6222513" y="2241671"/>
                </a:lnTo>
                <a:cubicBezTo>
                  <a:pt x="6311494" y="2152690"/>
                  <a:pt x="6428118" y="2108199"/>
                  <a:pt x="6544742" y="2108199"/>
                </a:cubicBezTo>
                <a:close/>
                <a:moveTo>
                  <a:pt x="6609834" y="490004"/>
                </a:moveTo>
                <a:cubicBezTo>
                  <a:pt x="6726459" y="490004"/>
                  <a:pt x="6843084" y="534495"/>
                  <a:pt x="6932065" y="623477"/>
                </a:cubicBezTo>
                <a:cubicBezTo>
                  <a:pt x="7110028" y="801440"/>
                  <a:pt x="7110028" y="1089975"/>
                  <a:pt x="6932065" y="1267938"/>
                </a:cubicBezTo>
                <a:lnTo>
                  <a:pt x="1992770" y="6207232"/>
                </a:lnTo>
                <a:cubicBezTo>
                  <a:pt x="1814808" y="6385196"/>
                  <a:pt x="1526273" y="6385196"/>
                  <a:pt x="1348309" y="6207232"/>
                </a:cubicBezTo>
                <a:cubicBezTo>
                  <a:pt x="1170346" y="6029269"/>
                  <a:pt x="1170346" y="5740734"/>
                  <a:pt x="1348309" y="5562771"/>
                </a:cubicBezTo>
                <a:lnTo>
                  <a:pt x="6287604" y="623477"/>
                </a:lnTo>
                <a:cubicBezTo>
                  <a:pt x="6376585" y="534495"/>
                  <a:pt x="6493210" y="490004"/>
                  <a:pt x="6609834" y="490004"/>
                </a:cubicBezTo>
                <a:close/>
                <a:moveTo>
                  <a:pt x="5515052" y="478102"/>
                </a:moveTo>
                <a:cubicBezTo>
                  <a:pt x="5581110" y="478102"/>
                  <a:pt x="5647169" y="503302"/>
                  <a:pt x="5697569" y="553703"/>
                </a:cubicBezTo>
                <a:cubicBezTo>
                  <a:pt x="5798371" y="654505"/>
                  <a:pt x="5798371" y="817936"/>
                  <a:pt x="5697569" y="918738"/>
                </a:cubicBezTo>
                <a:lnTo>
                  <a:pt x="365036" y="6251272"/>
                </a:lnTo>
                <a:cubicBezTo>
                  <a:pt x="264234" y="6352073"/>
                  <a:pt x="100802" y="6352073"/>
                  <a:pt x="0" y="6251272"/>
                </a:cubicBezTo>
                <a:cubicBezTo>
                  <a:pt x="-100801" y="6150469"/>
                  <a:pt x="-100801" y="5987038"/>
                  <a:pt x="0" y="5886236"/>
                </a:cubicBezTo>
                <a:lnTo>
                  <a:pt x="5332534" y="553702"/>
                </a:lnTo>
                <a:cubicBezTo>
                  <a:pt x="5382935" y="503302"/>
                  <a:pt x="5448993" y="478101"/>
                  <a:pt x="5515052" y="478102"/>
                </a:cubicBezTo>
                <a:close/>
                <a:moveTo>
                  <a:pt x="4500043" y="0"/>
                </a:moveTo>
                <a:cubicBezTo>
                  <a:pt x="4616667" y="0"/>
                  <a:pt x="4733292" y="44491"/>
                  <a:pt x="4822273" y="133473"/>
                </a:cubicBezTo>
                <a:cubicBezTo>
                  <a:pt x="5000237" y="311436"/>
                  <a:pt x="5000237" y="599971"/>
                  <a:pt x="4822273" y="777934"/>
                </a:cubicBezTo>
                <a:lnTo>
                  <a:pt x="1450376" y="4149832"/>
                </a:lnTo>
                <a:cubicBezTo>
                  <a:pt x="1272413" y="4327795"/>
                  <a:pt x="983878" y="4327795"/>
                  <a:pt x="805915" y="4149832"/>
                </a:cubicBezTo>
                <a:cubicBezTo>
                  <a:pt x="627951" y="3971869"/>
                  <a:pt x="627951" y="3683333"/>
                  <a:pt x="805915" y="3505370"/>
                </a:cubicBezTo>
                <a:lnTo>
                  <a:pt x="4177812" y="133473"/>
                </a:lnTo>
                <a:cubicBezTo>
                  <a:pt x="4266794" y="44491"/>
                  <a:pt x="4383418" y="0"/>
                  <a:pt x="4500043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 rot="18900000">
            <a:off x="751138" y="4445353"/>
            <a:ext cx="4720725" cy="54485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3629" y="2706245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353629" y="3192744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368975" y="3553223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 rot="18900000">
            <a:off x="600578" y="2596392"/>
            <a:ext cx="4720725" cy="54485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 userDrawn="1"/>
        </p:nvSpPr>
        <p:spPr>
          <a:xfrm rot="18900000">
            <a:off x="1692740" y="3095266"/>
            <a:ext cx="3395586" cy="54485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 userDrawn="1"/>
        </p:nvSpPr>
        <p:spPr>
          <a:xfrm rot="18900000" flipV="1">
            <a:off x="-219554" y="2706818"/>
            <a:ext cx="4816944" cy="3086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 rot="18900000">
            <a:off x="470386" y="1834953"/>
            <a:ext cx="3395586" cy="54485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086929" y="2119352"/>
            <a:ext cx="3383973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5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 smtClean="0"/>
              <a:t>TITLE HERE</a:t>
            </a:r>
            <a:endParaRPr lang="es-ES_tradnl" dirty="0" smtClean="0"/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086929" y="2605850"/>
            <a:ext cx="3383973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 baseline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Break </a:t>
            </a:r>
            <a:r>
              <a:rPr lang="es-ES_tradnl" dirty="0" err="1" smtClean="0"/>
              <a:t>Section</a:t>
            </a:r>
            <a:r>
              <a:rPr lang="es-ES_tradnl" dirty="0" smtClean="0"/>
              <a:t> </a:t>
            </a:r>
            <a:r>
              <a:rPr lang="es-ES_tradnl" dirty="0" err="1" smtClean="0"/>
              <a:t>Subtitle</a:t>
            </a:r>
            <a:endParaRPr lang="es-ES_tradnl" dirty="0" smtClean="0"/>
          </a:p>
        </p:txBody>
      </p:sp>
      <p:sp>
        <p:nvSpPr>
          <p:cNvPr id="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102275" y="2966330"/>
            <a:ext cx="3366029" cy="12807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6" grpId="0" animBg="1"/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13294" y="1235231"/>
            <a:ext cx="2242606" cy="2202239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52438" y="3706596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513294" y="3744697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06500" y="414328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41" y="4464493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72" name="Rounded Rectangle 71"/>
          <p:cNvSpPr/>
          <p:nvPr userDrawn="1"/>
        </p:nvSpPr>
        <p:spPr>
          <a:xfrm>
            <a:off x="3401486" y="3706596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462342" y="3744697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4165600" y="414328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5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41" y="4464493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76" name="Rounded Rectangle 75"/>
          <p:cNvSpPr/>
          <p:nvPr userDrawn="1"/>
        </p:nvSpPr>
        <p:spPr>
          <a:xfrm>
            <a:off x="6378577" y="3706596"/>
            <a:ext cx="652462" cy="65246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439433" y="3744697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7132638" y="4143282"/>
            <a:ext cx="15494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9" y="4464493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206500" y="3710380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1">
                    <a:lumMod val="60000"/>
                    <a:lumOff val="4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165600" y="3710380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2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132638" y="3710380"/>
            <a:ext cx="15494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3441175" y="1235231"/>
            <a:ext cx="2242606" cy="2202239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6378577" y="1235231"/>
            <a:ext cx="2242606" cy="2202239"/>
          </a:xfrm>
          <a:custGeom>
            <a:avLst/>
            <a:gdLst/>
            <a:ahLst/>
            <a:cxnLst/>
            <a:rect l="l" t="t" r="r" b="b"/>
            <a:pathLst>
              <a:path w="2242606" h="2202239">
                <a:moveTo>
                  <a:pt x="2014006" y="0"/>
                </a:moveTo>
                <a:cubicBezTo>
                  <a:pt x="2140258" y="0"/>
                  <a:pt x="2242606" y="102348"/>
                  <a:pt x="2242606" y="228600"/>
                </a:cubicBezTo>
                <a:lnTo>
                  <a:pt x="2242606" y="1973639"/>
                </a:lnTo>
                <a:cubicBezTo>
                  <a:pt x="2242606" y="2099891"/>
                  <a:pt x="2140258" y="2202239"/>
                  <a:pt x="2014006" y="2202239"/>
                </a:cubicBezTo>
                <a:cubicBezTo>
                  <a:pt x="1887754" y="2202239"/>
                  <a:pt x="1785406" y="2099891"/>
                  <a:pt x="1785406" y="1973639"/>
                </a:cubicBezTo>
                <a:lnTo>
                  <a:pt x="1785406" y="228600"/>
                </a:lnTo>
                <a:cubicBezTo>
                  <a:pt x="1785406" y="102348"/>
                  <a:pt x="1887754" y="0"/>
                  <a:pt x="2014006" y="0"/>
                </a:cubicBezTo>
                <a:close/>
                <a:moveTo>
                  <a:pt x="1412873" y="0"/>
                </a:moveTo>
                <a:cubicBezTo>
                  <a:pt x="1539125" y="0"/>
                  <a:pt x="1641473" y="102348"/>
                  <a:pt x="1641473" y="228600"/>
                </a:cubicBezTo>
                <a:lnTo>
                  <a:pt x="1641473" y="1973639"/>
                </a:lnTo>
                <a:cubicBezTo>
                  <a:pt x="1641473" y="2099891"/>
                  <a:pt x="1539125" y="2202239"/>
                  <a:pt x="1412873" y="2202239"/>
                </a:cubicBezTo>
                <a:cubicBezTo>
                  <a:pt x="1286621" y="2202239"/>
                  <a:pt x="1184273" y="2099891"/>
                  <a:pt x="1184273" y="1973639"/>
                </a:cubicBezTo>
                <a:lnTo>
                  <a:pt x="1184273" y="228600"/>
                </a:lnTo>
                <a:cubicBezTo>
                  <a:pt x="1184273" y="102348"/>
                  <a:pt x="1286621" y="0"/>
                  <a:pt x="1412873" y="0"/>
                </a:cubicBezTo>
                <a:close/>
                <a:moveTo>
                  <a:pt x="820206" y="0"/>
                </a:moveTo>
                <a:cubicBezTo>
                  <a:pt x="946458" y="0"/>
                  <a:pt x="1048806" y="102348"/>
                  <a:pt x="1048806" y="228600"/>
                </a:cubicBezTo>
                <a:lnTo>
                  <a:pt x="1048806" y="1973639"/>
                </a:lnTo>
                <a:cubicBezTo>
                  <a:pt x="1048806" y="2099891"/>
                  <a:pt x="946458" y="2202239"/>
                  <a:pt x="820206" y="2202239"/>
                </a:cubicBezTo>
                <a:cubicBezTo>
                  <a:pt x="693954" y="2202239"/>
                  <a:pt x="591606" y="2099891"/>
                  <a:pt x="591606" y="1973639"/>
                </a:cubicBezTo>
                <a:lnTo>
                  <a:pt x="591606" y="228600"/>
                </a:lnTo>
                <a:cubicBezTo>
                  <a:pt x="591606" y="102348"/>
                  <a:pt x="693954" y="0"/>
                  <a:pt x="820206" y="0"/>
                </a:cubicBezTo>
                <a:close/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lnTo>
                  <a:pt x="457200" y="1973639"/>
                </a:lnTo>
                <a:cubicBezTo>
                  <a:pt x="457200" y="2099891"/>
                  <a:pt x="354852" y="2202239"/>
                  <a:pt x="228600" y="2202239"/>
                </a:cubicBezTo>
                <a:cubicBezTo>
                  <a:pt x="102348" y="2202239"/>
                  <a:pt x="0" y="2099891"/>
                  <a:pt x="0" y="1973639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9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9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/>
      <p:bldP spid="7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/>
      <p:bldP spid="7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uiExpand="1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uiExpand="1"/>
      <p:bldP spid="44" grpId="0" uiExpan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-355600" y="1429481"/>
            <a:ext cx="1460500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52438" y="14675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354140" y="1429481"/>
            <a:ext cx="208332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54139" y="1687593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28" name="Rounded Rectangle 27"/>
          <p:cNvSpPr/>
          <p:nvPr userDrawn="1"/>
        </p:nvSpPr>
        <p:spPr>
          <a:xfrm>
            <a:off x="8029577" y="1429481"/>
            <a:ext cx="1453091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090432" y="14675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5688559" y="1429481"/>
            <a:ext cx="208332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4689478" y="1687593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-355600" y="2661381"/>
            <a:ext cx="1460500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452438" y="26994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354140" y="2661381"/>
            <a:ext cx="208332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354139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36" name="Rounded Rectangle 35"/>
          <p:cNvSpPr/>
          <p:nvPr userDrawn="1"/>
        </p:nvSpPr>
        <p:spPr>
          <a:xfrm>
            <a:off x="8029577" y="2661381"/>
            <a:ext cx="1453091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8090432" y="26994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5688559" y="2661381"/>
            <a:ext cx="208332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689478" y="2919491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0" name="Rounded Rectangle 39"/>
          <p:cNvSpPr/>
          <p:nvPr userDrawn="1"/>
        </p:nvSpPr>
        <p:spPr>
          <a:xfrm>
            <a:off x="-355600" y="3893281"/>
            <a:ext cx="1460500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452438" y="39313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354140" y="3893281"/>
            <a:ext cx="208332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354139" y="4151393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sp>
        <p:nvSpPr>
          <p:cNvPr id="44" name="Rounded Rectangle 43"/>
          <p:cNvSpPr/>
          <p:nvPr userDrawn="1"/>
        </p:nvSpPr>
        <p:spPr>
          <a:xfrm>
            <a:off x="8029577" y="3893281"/>
            <a:ext cx="1453091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8090432" y="3931382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5688559" y="3893281"/>
            <a:ext cx="2083329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4689478" y="4151393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purusaecenas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endParaRPr lang="en-US" dirty="0" smtClean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49" name="Rounded Rectangle 4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483132" y="1365562"/>
            <a:ext cx="2272768" cy="6524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26035" y="1403663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29" name="Rounded Rectangle 28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438806" y="1523258"/>
            <a:ext cx="118586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52438" y="21574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41" y="2483290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65" name="Rounded Rectangle 64"/>
          <p:cNvSpPr/>
          <p:nvPr userDrawn="1"/>
        </p:nvSpPr>
        <p:spPr>
          <a:xfrm>
            <a:off x="3411538" y="1365562"/>
            <a:ext cx="2303462" cy="6524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785135" y="1403663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4364040" y="1523258"/>
            <a:ext cx="118586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7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411538" y="21574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3411541" y="2483290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10" name="Rounded Rectangle 109"/>
          <p:cNvSpPr/>
          <p:nvPr userDrawn="1"/>
        </p:nvSpPr>
        <p:spPr>
          <a:xfrm>
            <a:off x="6378576" y="1365562"/>
            <a:ext cx="2303462" cy="6524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6752173" y="1403663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12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314145" y="1523258"/>
            <a:ext cx="118586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6378576" y="215744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4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6378579" y="2483290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30" name="Rounded Rectangle 129"/>
          <p:cNvSpPr/>
          <p:nvPr userDrawn="1"/>
        </p:nvSpPr>
        <p:spPr>
          <a:xfrm>
            <a:off x="483134" y="3389093"/>
            <a:ext cx="2272767" cy="6524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826035" y="3427194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36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438806" y="3545725"/>
            <a:ext cx="118586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3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52438" y="418097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52441" y="4523754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45" name="Rounded Rectangle 144"/>
          <p:cNvSpPr/>
          <p:nvPr userDrawn="1"/>
        </p:nvSpPr>
        <p:spPr>
          <a:xfrm>
            <a:off x="3411540" y="3389093"/>
            <a:ext cx="2303460" cy="65246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3785135" y="3427194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4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4364040" y="3545725"/>
            <a:ext cx="118586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51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3411538" y="418097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2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3411541" y="4523754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55" name="Rounded Rectangle 154"/>
          <p:cNvSpPr/>
          <p:nvPr userDrawn="1"/>
        </p:nvSpPr>
        <p:spPr>
          <a:xfrm>
            <a:off x="6378578" y="3389093"/>
            <a:ext cx="2303460" cy="65246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6752173" y="3427194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sp>
        <p:nvSpPr>
          <p:cNvPr id="15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7314145" y="3545725"/>
            <a:ext cx="118586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80%</a:t>
            </a:r>
            <a:endParaRPr lang="es-ES_tradnl" dirty="0" smtClean="0"/>
          </a:p>
        </p:txBody>
      </p:sp>
      <p:sp>
        <p:nvSpPr>
          <p:cNvPr id="15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6378576" y="4180978"/>
            <a:ext cx="2303462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5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6378579" y="4523754"/>
            <a:ext cx="23034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 </a:t>
            </a:r>
            <a:r>
              <a:rPr lang="en-US" dirty="0" err="1" smtClean="0"/>
              <a:t>purusaece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4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animBg="1"/>
      <p:bldP spid="11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0" grpId="0" animBg="1"/>
      <p:bldP spid="1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5" grpId="0" animBg="1"/>
      <p:bldP spid="14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5" grpId="0" animBg="1"/>
      <p:bldP spid="1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467786" y="1441763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1">
                    <a:lumMod val="60000"/>
                    <a:lumOff val="40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95892" y="1786534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5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2441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995892" y="1437163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1" name="Rounded Rectangle 60"/>
          <p:cNvSpPr/>
          <p:nvPr userDrawn="1"/>
        </p:nvSpPr>
        <p:spPr>
          <a:xfrm>
            <a:off x="3001698" y="1419326"/>
            <a:ext cx="108000" cy="267007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3401486" y="1441763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3929592" y="1786534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3386141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3929592" y="1437163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66" name="Rounded Rectangle 65"/>
          <p:cNvSpPr/>
          <p:nvPr userDrawn="1"/>
        </p:nvSpPr>
        <p:spPr>
          <a:xfrm>
            <a:off x="5998898" y="1419326"/>
            <a:ext cx="108000" cy="267007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6381224" y="1441763"/>
            <a:ext cx="528106" cy="56209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</a:t>
            </a:r>
            <a:endParaRPr lang="es-ES_tradnl" dirty="0" smtClean="0"/>
          </a:p>
        </p:txBody>
      </p:sp>
      <p:sp>
        <p:nvSpPr>
          <p:cNvPr id="6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6909330" y="1786534"/>
            <a:ext cx="1760008" cy="21732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6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6365879" y="2136158"/>
            <a:ext cx="2303461" cy="195324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30000"/>
              </a:lnSpc>
              <a:buNone/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</a:t>
            </a:r>
            <a:r>
              <a:rPr lang="en-US" dirty="0" smtClean="0"/>
              <a:t> </a:t>
            </a:r>
            <a:r>
              <a:rPr lang="en-US" dirty="0" err="1" smtClean="0"/>
              <a:t>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males </a:t>
            </a:r>
            <a:r>
              <a:rPr lang="en-US" dirty="0" err="1" smtClean="0"/>
              <a:t>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6909330" y="1437163"/>
            <a:ext cx="1760008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Chort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443973" y="4636476"/>
            <a:ext cx="8230129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just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metus.is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malesuada</a:t>
            </a:r>
            <a:r>
              <a:rPr lang="en-US" dirty="0" smtClean="0"/>
              <a:t> </a:t>
            </a:r>
            <a:r>
              <a:rPr lang="en-US" dirty="0" err="1" smtClean="0"/>
              <a:t>hendrerit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dolor ante.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4257827"/>
            <a:ext cx="8247062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Put</a:t>
            </a:r>
            <a:r>
              <a:rPr lang="es-ES_tradnl" dirty="0" smtClean="0"/>
              <a:t> </a:t>
            </a:r>
            <a:r>
              <a:rPr lang="es-ES_tradnl" dirty="0" err="1" smtClean="0"/>
              <a:t>your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2438" y="270484"/>
            <a:ext cx="8229600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smtClean="0"/>
              <a:t>Text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2438" y="689252"/>
            <a:ext cx="8229600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75981" y="321283"/>
            <a:ext cx="287999" cy="285143"/>
            <a:chOff x="5270500" y="1460500"/>
            <a:chExt cx="1701800" cy="2705100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52705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58928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6515100" y="1460500"/>
              <a:ext cx="457200" cy="2705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/>
          <p:cNvSpPr>
            <a:spLocks noChangeAspect="1"/>
          </p:cNvSpPr>
          <p:nvPr userDrawn="1"/>
        </p:nvSpPr>
        <p:spPr>
          <a:xfrm>
            <a:off x="488477" y="1485067"/>
            <a:ext cx="1367992" cy="1367992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12279" y="1396168"/>
            <a:ext cx="1547991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3097910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7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8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7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39" y="3723990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7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04135" y="4390902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85" name="Straight Connector 84"/>
          <p:cNvCxnSpPr/>
          <p:nvPr userDrawn="1"/>
        </p:nvCxnSpPr>
        <p:spPr>
          <a:xfrm>
            <a:off x="2298700" y="1388535"/>
            <a:ext cx="0" cy="34559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>
            <a:spLocks noChangeAspect="1"/>
          </p:cNvSpPr>
          <p:nvPr userDrawn="1"/>
        </p:nvSpPr>
        <p:spPr>
          <a:xfrm>
            <a:off x="2697518" y="1485067"/>
            <a:ext cx="1367992" cy="1367992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9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2621320" y="1396168"/>
            <a:ext cx="1547991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2594504" y="3097910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1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59450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1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2594505" y="3723990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1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3171601" y="4390902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26" name="Straight Connector 125"/>
          <p:cNvCxnSpPr/>
          <p:nvPr userDrawn="1"/>
        </p:nvCxnSpPr>
        <p:spPr>
          <a:xfrm>
            <a:off x="4508500" y="1388535"/>
            <a:ext cx="0" cy="34559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>
            <a:spLocks noChangeAspect="1"/>
          </p:cNvSpPr>
          <p:nvPr userDrawn="1"/>
        </p:nvSpPr>
        <p:spPr>
          <a:xfrm>
            <a:off x="4949648" y="1485067"/>
            <a:ext cx="1367992" cy="1367992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2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4873450" y="1396168"/>
            <a:ext cx="1547991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45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4846634" y="3097910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46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4846634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47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4846635" y="3723990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48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5423731" y="4390902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  <p:cxnSp>
        <p:nvCxnSpPr>
          <p:cNvPr id="153" name="Straight Connector 152"/>
          <p:cNvCxnSpPr/>
          <p:nvPr userDrawn="1"/>
        </p:nvCxnSpPr>
        <p:spPr>
          <a:xfrm>
            <a:off x="6769100" y="1388535"/>
            <a:ext cx="0" cy="3455999"/>
          </a:xfrm>
          <a:prstGeom prst="line">
            <a:avLst/>
          </a:prstGeom>
          <a:ln w="3175" cmpd="sng">
            <a:solidFill>
              <a:schemeClr val="accent1">
                <a:lumMod val="7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>
            <a:spLocks noChangeAspect="1"/>
          </p:cNvSpPr>
          <p:nvPr userDrawn="1"/>
        </p:nvSpPr>
        <p:spPr>
          <a:xfrm>
            <a:off x="7183433" y="1485067"/>
            <a:ext cx="1367992" cy="1367992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1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7107235" y="1396168"/>
            <a:ext cx="1547991" cy="1547991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9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62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7107233" y="3097910"/>
            <a:ext cx="1574804" cy="359817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baseline="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Name</a:t>
            </a:r>
            <a:r>
              <a:rPr lang="es-ES_tradnl" dirty="0" smtClean="0"/>
              <a:t> </a:t>
            </a:r>
            <a:r>
              <a:rPr lang="es-ES_tradnl" dirty="0" err="1" smtClean="0"/>
              <a:t>here</a:t>
            </a:r>
            <a:endParaRPr lang="es-ES_tradnl" dirty="0" smtClean="0"/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7107233" y="3465879"/>
            <a:ext cx="1574804" cy="19037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 smtClean="0"/>
              <a:t>Subtitle</a:t>
            </a:r>
            <a:r>
              <a:rPr lang="es-ES_tradnl" dirty="0" smtClean="0"/>
              <a:t> </a:t>
            </a:r>
            <a:r>
              <a:rPr lang="es-ES_tradnl" dirty="0" err="1" smtClean="0"/>
              <a:t>Example</a:t>
            </a:r>
            <a:endParaRPr lang="es-ES_tradnl" dirty="0" smtClean="0"/>
          </a:p>
        </p:txBody>
      </p:sp>
      <p:sp>
        <p:nvSpPr>
          <p:cNvPr id="164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7107234" y="3723990"/>
            <a:ext cx="1574804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endParaRPr lang="en-US" dirty="0" smtClean="0"/>
          </a:p>
        </p:txBody>
      </p:sp>
      <p:sp>
        <p:nvSpPr>
          <p:cNvPr id="165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7684330" y="4390902"/>
            <a:ext cx="493333" cy="46723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>
                    <a:lumMod val="6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 smtClean="0"/>
              <a:t>icon</a:t>
            </a:r>
            <a:endParaRPr lang="es-ES_tradnl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4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4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/>
      <p:bldP spid="6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animBg="1"/>
      <p:bldP spid="109" grpId="0"/>
      <p:bldP spid="1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1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1" grpId="0" animBg="1"/>
      <p:bldP spid="142" grpId="0"/>
      <p:bldP spid="1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0" grpId="0" animBg="1"/>
      <p:bldP spid="161" grpId="0"/>
      <p:bldP spid="1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3" Type="http://schemas.openxmlformats.org/officeDocument/2006/relationships/theme" Target="../theme/theme1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044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530" indent="-303530" algn="l" defTabSz="404495" rtl="0" eaLnBrk="1" latinLnBrk="0" hangingPunct="1">
        <a:spcBef>
          <a:spcPct val="20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53365" algn="l" defTabSz="404495" rtl="0" eaLnBrk="1" latinLnBrk="0" hangingPunct="1">
        <a:spcBef>
          <a:spcPct val="20000"/>
        </a:spcBef>
        <a:buFont typeface="Arial" panose="020B0604020202020204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2825" indent="-202565" algn="l" defTabSz="404495" rtl="0" eaLnBrk="1" latinLnBrk="0" hangingPunct="1">
        <a:spcBef>
          <a:spcPct val="20000"/>
        </a:spcBef>
        <a:buFont typeface="Arial" panose="020B0604020202020204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320" indent="-202565" algn="l" defTabSz="404495" rtl="0" eaLnBrk="1" latinLnBrk="0" hangingPunct="1">
        <a:spcBef>
          <a:spcPct val="20000"/>
        </a:spcBef>
        <a:buFont typeface="Arial" panose="020B0604020202020204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2450" indent="-202565" algn="l" defTabSz="404495" rtl="0" eaLnBrk="1" latinLnBrk="0" hangingPunct="1">
        <a:spcBef>
          <a:spcPct val="20000"/>
        </a:spcBef>
        <a:buFont typeface="Arial" panose="020B0604020202020204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7580" indent="-202565" algn="l" defTabSz="404495" rtl="0" eaLnBrk="1" latinLnBrk="0" hangingPunct="1">
        <a:spcBef>
          <a:spcPct val="200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2710" indent="-202565" algn="l" defTabSz="404495" rtl="0" eaLnBrk="1" latinLnBrk="0" hangingPunct="1">
        <a:spcBef>
          <a:spcPct val="200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37840" indent="-202565" algn="l" defTabSz="404495" rtl="0" eaLnBrk="1" latinLnBrk="0" hangingPunct="1">
        <a:spcBef>
          <a:spcPct val="200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42970" indent="-202565" algn="l" defTabSz="404495" rtl="0" eaLnBrk="1" latinLnBrk="0" hangingPunct="1">
        <a:spcBef>
          <a:spcPct val="200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4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algn="l" defTabSz="404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260" algn="l" defTabSz="404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390" algn="l" defTabSz="404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885" algn="l" defTabSz="404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5015" algn="l" defTabSz="404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0145" algn="l" defTabSz="404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5275" algn="l" defTabSz="404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0405" algn="l" defTabSz="4044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97144" y="3503156"/>
            <a:ext cx="3383973" cy="359817"/>
          </a:xfrm>
        </p:spPr>
        <p:txBody>
          <a:bodyPr/>
          <a:lstStyle/>
          <a:p>
            <a:r>
              <a:rPr lang="en-US" b="0" dirty="0" smtClean="0">
                <a:latin typeface="+mn-lt"/>
                <a:cs typeface="+mn-ea"/>
                <a:sym typeface="+mn-lt"/>
              </a:rPr>
              <a:t> </a:t>
            </a:r>
            <a:r>
              <a:rPr lang="zh-CN" altLang="en-US" b="0" dirty="0" smtClean="0">
                <a:latin typeface="+mn-lt"/>
                <a:cs typeface="+mn-ea"/>
                <a:sym typeface="+mn-lt"/>
              </a:rPr>
              <a:t>店家  </a:t>
            </a:r>
            <a:r>
              <a:rPr lang="en-US" b="0" dirty="0" smtClean="0">
                <a:latin typeface="+mn-lt"/>
                <a:cs typeface="+mn-ea"/>
                <a:sym typeface="+mn-lt"/>
              </a:rPr>
              <a:t>-</a:t>
            </a:r>
            <a:endParaRPr lang="en-US" b="0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64934" y="3588335"/>
            <a:ext cx="3383973" cy="190376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+mn-lt"/>
                <a:cs typeface="+mn-ea"/>
                <a:sym typeface="+mn-lt"/>
              </a:rPr>
              <a:t>商业计划书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795520" y="4220210"/>
            <a:ext cx="2522855" cy="271145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+mn-lt"/>
                <a:cs typeface="+mn-ea"/>
                <a:sym typeface="+mn-lt"/>
              </a:rPr>
              <a:t>一家区域化实体经济服务平台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14" name="图片占位符 13" descr="eyeglasses-on-laptop-with-computer-mouse-on-wooden-table.jpg"/>
          <p:cNvPicPr>
            <a:picLocks noGrp="1" noChangeAspect="1"/>
          </p:cNvPicPr>
          <p:nvPr>
            <p:ph type="pic" sz="quarter" idx="17"/>
          </p:nvPr>
        </p:nvPicPr>
        <p:blipFill>
          <a:blip r:embed="rId1"/>
          <a:srcRect l="7511" r="7511"/>
          <a:stretch>
            <a:fillRect/>
          </a:stretch>
        </p:blipFill>
        <p:spPr>
          <a:xfrm>
            <a:off x="2997200" y="361315"/>
            <a:ext cx="3276600" cy="256963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如何盈利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+mn-ea"/>
                <a:sym typeface="+mn-lt"/>
              </a:rPr>
              <a:t>profit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1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年费制度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商家免费入驻，提供年费制度。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pPr lvl="0"/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2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交易扣点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在增加店铺流量的一定比例的基础上进行交易扣点。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cs typeface="+mn-ea"/>
                <a:sym typeface="+mn-lt"/>
              </a:rPr>
              <a:t>3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辅助工具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平台提供很多种三方工具使用，按需付费，按次付费制度。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如：同城广告推送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77316" y="3071565"/>
            <a:ext cx="663851" cy="1570514"/>
            <a:chOff x="5302714" y="3276600"/>
            <a:chExt cx="824828" cy="1724616"/>
          </a:xfrm>
        </p:grpSpPr>
        <p:sp>
          <p:nvSpPr>
            <p:cNvPr id="21" name="Can 20"/>
            <p:cNvSpPr/>
            <p:nvPr/>
          </p:nvSpPr>
          <p:spPr>
            <a:xfrm>
              <a:off x="5302714" y="3276600"/>
              <a:ext cx="824828" cy="1427242"/>
            </a:xfrm>
            <a:prstGeom prst="ca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302714" y="4432300"/>
              <a:ext cx="824828" cy="568916"/>
            </a:xfrm>
            <a:custGeom>
              <a:avLst/>
              <a:gdLst/>
              <a:ahLst/>
              <a:cxnLst/>
              <a:rect l="l" t="t" r="r" b="b"/>
              <a:pathLst>
                <a:path w="824828" h="568916">
                  <a:moveTo>
                    <a:pt x="0" y="0"/>
                  </a:moveTo>
                  <a:lnTo>
                    <a:pt x="824828" y="0"/>
                  </a:lnTo>
                  <a:lnTo>
                    <a:pt x="824828" y="156502"/>
                  </a:lnTo>
                  <a:cubicBezTo>
                    <a:pt x="824828" y="384272"/>
                    <a:pt x="640184" y="568916"/>
                    <a:pt x="412414" y="568916"/>
                  </a:cubicBezTo>
                  <a:cubicBezTo>
                    <a:pt x="184644" y="568916"/>
                    <a:pt x="0" y="384272"/>
                    <a:pt x="0" y="1565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6" name="Rounded Rectangle 55"/>
          <p:cNvSpPr/>
          <p:nvPr/>
        </p:nvSpPr>
        <p:spPr>
          <a:xfrm rot="10800000">
            <a:off x="5200519" y="1335663"/>
            <a:ext cx="802487" cy="3465706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509216" y="1926768"/>
            <a:ext cx="663851" cy="2865816"/>
            <a:chOff x="6534614" y="1854201"/>
            <a:chExt cx="824828" cy="3147015"/>
          </a:xfrm>
        </p:grpSpPr>
        <p:sp>
          <p:nvSpPr>
            <p:cNvPr id="57" name="Can 56"/>
            <p:cNvSpPr/>
            <p:nvPr/>
          </p:nvSpPr>
          <p:spPr>
            <a:xfrm>
              <a:off x="6534614" y="1854201"/>
              <a:ext cx="824828" cy="2849642"/>
            </a:xfrm>
            <a:prstGeom prst="ca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8" name="Rounded Rectangle 53"/>
            <p:cNvSpPr/>
            <p:nvPr/>
          </p:nvSpPr>
          <p:spPr>
            <a:xfrm>
              <a:off x="6534614" y="4432300"/>
              <a:ext cx="824828" cy="568916"/>
            </a:xfrm>
            <a:custGeom>
              <a:avLst/>
              <a:gdLst/>
              <a:ahLst/>
              <a:cxnLst/>
              <a:rect l="l" t="t" r="r" b="b"/>
              <a:pathLst>
                <a:path w="824828" h="568916">
                  <a:moveTo>
                    <a:pt x="0" y="0"/>
                  </a:moveTo>
                  <a:lnTo>
                    <a:pt x="824828" y="0"/>
                  </a:lnTo>
                  <a:lnTo>
                    <a:pt x="824828" y="156502"/>
                  </a:lnTo>
                  <a:cubicBezTo>
                    <a:pt x="824828" y="384272"/>
                    <a:pt x="640184" y="568916"/>
                    <a:pt x="412414" y="568916"/>
                  </a:cubicBezTo>
                  <a:cubicBezTo>
                    <a:pt x="184644" y="568916"/>
                    <a:pt x="0" y="384272"/>
                    <a:pt x="0" y="1565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9" name="Rounded Rectangle 58"/>
          <p:cNvSpPr/>
          <p:nvPr/>
        </p:nvSpPr>
        <p:spPr>
          <a:xfrm rot="10800000">
            <a:off x="6432419" y="1335663"/>
            <a:ext cx="802487" cy="3465706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761754" y="2461688"/>
            <a:ext cx="663851" cy="2260571"/>
            <a:chOff x="7787152" y="2518833"/>
            <a:chExt cx="824828" cy="2482383"/>
          </a:xfrm>
        </p:grpSpPr>
        <p:sp>
          <p:nvSpPr>
            <p:cNvPr id="60" name="Can 59"/>
            <p:cNvSpPr/>
            <p:nvPr/>
          </p:nvSpPr>
          <p:spPr>
            <a:xfrm>
              <a:off x="7787152" y="2518833"/>
              <a:ext cx="824828" cy="2185009"/>
            </a:xfrm>
            <a:prstGeom prst="ca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1" name="Rounded Rectangle 53"/>
            <p:cNvSpPr/>
            <p:nvPr/>
          </p:nvSpPr>
          <p:spPr>
            <a:xfrm>
              <a:off x="7787152" y="4432300"/>
              <a:ext cx="824828" cy="568916"/>
            </a:xfrm>
            <a:custGeom>
              <a:avLst/>
              <a:gdLst/>
              <a:ahLst/>
              <a:cxnLst/>
              <a:rect l="l" t="t" r="r" b="b"/>
              <a:pathLst>
                <a:path w="824828" h="568916">
                  <a:moveTo>
                    <a:pt x="0" y="0"/>
                  </a:moveTo>
                  <a:lnTo>
                    <a:pt x="824828" y="0"/>
                  </a:lnTo>
                  <a:lnTo>
                    <a:pt x="824828" y="156502"/>
                  </a:lnTo>
                  <a:cubicBezTo>
                    <a:pt x="824828" y="384272"/>
                    <a:pt x="640184" y="568916"/>
                    <a:pt x="412414" y="568916"/>
                  </a:cubicBezTo>
                  <a:cubicBezTo>
                    <a:pt x="184644" y="568916"/>
                    <a:pt x="0" y="384272"/>
                    <a:pt x="0" y="1565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62" name="Rounded Rectangle 61"/>
          <p:cNvSpPr/>
          <p:nvPr/>
        </p:nvSpPr>
        <p:spPr>
          <a:xfrm rot="10800000">
            <a:off x="7684957" y="1335663"/>
            <a:ext cx="802487" cy="3465706"/>
          </a:xfrm>
          <a:prstGeom prst="roundRect">
            <a:avLst>
              <a:gd name="adj" fmla="val 50000"/>
            </a:avLst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59" grpId="0" bldLvl="0" animBg="1"/>
      <p:bldP spid="6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融资计划：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13294" y="784440"/>
            <a:ext cx="8229600" cy="190376"/>
          </a:xfrm>
        </p:spPr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目标融资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300-500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万    使用周期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5-10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个月</a:t>
            </a:r>
            <a:endParaRPr lang="en-US" dirty="0" smtClean="0">
              <a:latin typeface="+mn-lt"/>
              <a:cs typeface="+mn-ea"/>
              <a:sym typeface="+mn-lt"/>
            </a:endParaRPr>
          </a:p>
          <a:p>
            <a:r>
              <a:rPr lang="en-US" dirty="0" smtClean="0">
                <a:latin typeface="+mn-lt"/>
                <a:cs typeface="+mn-ea"/>
                <a:sym typeface="+mn-lt"/>
              </a:rPr>
              <a:t>Pre-A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融资计划 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2000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万   使用周期</a:t>
            </a:r>
            <a:r>
              <a:rPr lang="en-US" altLang="zh-CN" dirty="0" smtClean="0">
                <a:latin typeface="+mn-lt"/>
                <a:cs typeface="+mn-ea"/>
                <a:sym typeface="+mn-lt"/>
              </a:rPr>
              <a:t>12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个月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A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研发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33%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B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运营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33%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C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cs typeface="+mn-ea"/>
                <a:sym typeface="+mn-lt"/>
              </a:rPr>
              <a:t>市场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33%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6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  <a:cs typeface="+mn-ea"/>
                <a:sym typeface="+mn-lt"/>
              </a:rPr>
              <a:t>1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6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2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21" name="图片占位符 20" descr="selected-focus-of-laptop.jpg"/>
          <p:cNvPicPr>
            <a:picLocks noGrp="1" noChangeAspect="1"/>
          </p:cNvPicPr>
          <p:nvPr>
            <p:ph type="pic" sz="quarter" idx="17"/>
          </p:nvPr>
        </p:nvPicPr>
        <p:blipFill>
          <a:blip r:embed="rId1"/>
          <a:srcRect l="17154" r="17154"/>
          <a:stretch>
            <a:fillRect/>
          </a:stretch>
        </p:blipFill>
        <p:spPr/>
      </p:pic>
      <p:pic>
        <p:nvPicPr>
          <p:cNvPr id="22" name="图片占位符 21" descr="work-create-build-office-workspace-design-achieve.jpg"/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7787" r="17787"/>
          <a:stretch>
            <a:fillRect/>
          </a:stretch>
        </p:blipFill>
        <p:spPr/>
      </p:pic>
      <p:pic>
        <p:nvPicPr>
          <p:cNvPr id="23" name="图片占位符 22" descr="cell-phone-in-hands.jpg"/>
          <p:cNvPicPr>
            <a:picLocks noGrp="1" noChangeAspect="1"/>
          </p:cNvPicPr>
          <p:nvPr>
            <p:ph type="pic" sz="quarter" idx="64"/>
          </p:nvPr>
        </p:nvPicPr>
        <p:blipFill>
          <a:blip r:embed="rId3"/>
          <a:srcRect l="17192" r="17192"/>
          <a:stretch>
            <a:fillRect/>
          </a:stretch>
        </p:blipFill>
        <p:spPr/>
      </p:pic>
      <p:sp>
        <p:nvSpPr>
          <p:cNvPr id="6" name="Text Placeholder 11"/>
          <p:cNvSpPr>
            <a:spLocks noGrp="1"/>
          </p:cNvSpPr>
          <p:nvPr/>
        </p:nvSpPr>
        <p:spPr>
          <a:xfrm>
            <a:off x="1206184" y="4814968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0449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9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495" indent="-2533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825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5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58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1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84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97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产品研发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Text Placeholder 11"/>
          <p:cNvSpPr>
            <a:spLocks noGrp="1"/>
          </p:cNvSpPr>
          <p:nvPr/>
        </p:nvSpPr>
        <p:spPr>
          <a:xfrm>
            <a:off x="4017329" y="4814968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0449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9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495" indent="-2533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825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5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58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1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84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97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品牌宣传，品牌传播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Text Placeholder 11"/>
          <p:cNvSpPr>
            <a:spLocks noGrp="1"/>
          </p:cNvSpPr>
          <p:nvPr/>
        </p:nvSpPr>
        <p:spPr>
          <a:xfrm>
            <a:off x="6857049" y="4769248"/>
            <a:ext cx="3090861" cy="6499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0449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9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58495" indent="-2533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825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5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58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1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84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97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地面推广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Thanks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86929" y="2684590"/>
            <a:ext cx="3383973" cy="190376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开店啦（北京）电子商务有限公司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E:\kaidianlaa\团建\【坝上草原】2016.9.2\IMG_2734.JPGIMG_2734"/>
          <p:cNvPicPr>
            <a:picLocks noGrp="1" noChangeAspect="1"/>
          </p:cNvPicPr>
          <p:nvPr>
            <p:ph type="pic" sz="quarter" idx="17"/>
          </p:nvPr>
        </p:nvPicPr>
        <p:blipFill>
          <a:blip r:embed="rId1"/>
          <a:srcRect/>
          <a:stretch>
            <a:fillRect/>
          </a:stretch>
        </p:blipFill>
        <p:spPr>
          <a:xfrm flipH="1">
            <a:off x="4684078" y="1078098"/>
            <a:ext cx="4120515" cy="309067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关于我们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  <a:cs typeface="+mn-ea"/>
                <a:sym typeface="+mn-lt"/>
              </a:rPr>
              <a:t>about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9" name="Text Placeholder 1"/>
          <p:cNvSpPr txBox="1"/>
          <p:nvPr/>
        </p:nvSpPr>
        <p:spPr>
          <a:xfrm>
            <a:off x="223520" y="2028190"/>
            <a:ext cx="4273550" cy="78295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 defTabSz="404495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/>
              <a:buNone/>
              <a:defRPr sz="25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Light"/>
                <a:ea typeface="+mn-ea"/>
                <a:cs typeface="Lato Light"/>
              </a:defRPr>
            </a:lvl1pPr>
            <a:lvl2pPr marL="658495" indent="-2533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2825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245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2758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271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784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2970" indent="-202565" algn="l" defTabSz="404495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我们是由8090组成的，一支有梦想的团队，我们很平凡，我们希望聚在一起，做点不平凡的事情。</a:t>
            </a:r>
            <a:endParaRPr lang="zh-CN" altLang="en-US" dirty="0" smtClean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我们在做什么？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打造一家身边实体经济服务平台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968133" y="1467969"/>
            <a:ext cx="3669772" cy="359817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身边服务电商平台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4976388" y="1952778"/>
            <a:ext cx="3669772" cy="190376"/>
          </a:xfrm>
        </p:spPr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B2C - </a:t>
            </a:r>
            <a:r>
              <a:rPr lang="zh-CN" altLang="en-US" dirty="0" smtClean="0">
                <a:latin typeface="+mn-lt"/>
                <a:cs typeface="+mn-ea"/>
                <a:sym typeface="+mn-lt"/>
              </a:rPr>
              <a:t>服务你身边</a:t>
            </a:r>
            <a:endParaRPr lang="zh-CN" altLang="en-US" dirty="0" smtClean="0"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968133" y="2244354"/>
            <a:ext cx="3669772" cy="1310380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我们是一家致力于打造身边服务的电商平台，以单一行业为切入点。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cs typeface="+mn-ea"/>
                <a:sym typeface="+mn-lt"/>
              </a:rPr>
              <a:t>基于地理位置显示身边附近商家的资讯。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cs typeface="+mn-ea"/>
                <a:sym typeface="+mn-lt"/>
              </a:rPr>
              <a:t>如：开业５周年庆典，５折优惠。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cs typeface="+mn-ea"/>
                <a:sym typeface="+mn-lt"/>
              </a:rPr>
              <a:t>     新店开业，大酬宾。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  <a:p>
            <a:r>
              <a:rPr lang="zh-CN" altLang="en-US" sz="1200" dirty="0">
                <a:latin typeface="+mn-lt"/>
                <a:cs typeface="+mn-ea"/>
                <a:sym typeface="+mn-lt"/>
              </a:rPr>
              <a:t>目标：</a:t>
            </a:r>
            <a:endParaRPr lang="zh-CN" altLang="en-US" sz="1200" dirty="0">
              <a:latin typeface="+mn-lt"/>
              <a:cs typeface="+mn-ea"/>
              <a:sym typeface="+mn-lt"/>
            </a:endParaRPr>
          </a:p>
          <a:p>
            <a:r>
              <a:rPr lang="zh-CN" altLang="en-US" sz="1200" dirty="0">
                <a:latin typeface="+mn-lt"/>
                <a:cs typeface="+mn-ea"/>
                <a:sym typeface="+mn-lt"/>
              </a:rPr>
              <a:t>全国建立10000家以上规范化身边服务体验店。</a:t>
            </a:r>
            <a:endParaRPr lang="zh-CN" altLang="en-US" sz="1200" dirty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10" name="图片占位符 9" descr="02店家111"/>
          <p:cNvPicPr>
            <a:picLocks noChangeAspect="1"/>
          </p:cNvPicPr>
          <p:nvPr>
            <p:ph type="pic" sz="quarter" idx="17"/>
          </p:nvPr>
        </p:nvPicPr>
        <p:blipFill>
          <a:blip r:embed="rId1"/>
          <a:stretch>
            <a:fillRect/>
          </a:stretch>
        </p:blipFill>
        <p:spPr>
          <a:xfrm>
            <a:off x="880110" y="1043940"/>
            <a:ext cx="2636520" cy="452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行业痛点：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business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9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A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美发店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我们最希望的是我们搞</a:t>
            </a:r>
            <a:r>
              <a:rPr lang="en-US" altLang="zh-CN" dirty="0">
                <a:latin typeface="+mn-lt"/>
                <a:cs typeface="+mn-ea"/>
                <a:sym typeface="+mn-lt"/>
              </a:rPr>
              <a:t>“</a:t>
            </a:r>
            <a:r>
              <a:rPr lang="zh-CN" altLang="en-US" dirty="0">
                <a:latin typeface="+mn-lt"/>
                <a:cs typeface="+mn-ea"/>
                <a:sym typeface="+mn-lt"/>
              </a:rPr>
              <a:t>周年庆典</a:t>
            </a:r>
            <a:r>
              <a:rPr lang="en-US" altLang="zh-CN" dirty="0">
                <a:latin typeface="+mn-lt"/>
                <a:cs typeface="+mn-ea"/>
                <a:sym typeface="+mn-lt"/>
              </a:rPr>
              <a:t>”</a:t>
            </a:r>
            <a:r>
              <a:rPr lang="zh-CN" altLang="en-US" dirty="0">
                <a:latin typeface="+mn-lt"/>
                <a:cs typeface="+mn-ea"/>
                <a:sym typeface="+mn-lt"/>
              </a:rPr>
              <a:t>的时侯，老客户都能过来参加</a:t>
            </a:r>
            <a:r>
              <a:rPr lang="en-US" dirty="0">
                <a:latin typeface="+mn-lt"/>
                <a:cs typeface="+mn-ea"/>
                <a:sym typeface="+mn-lt"/>
              </a:rPr>
              <a:t> .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1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B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洗车行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我们最希望的是留住老客户，并且能够通过互联网建立自己的会员体系</a:t>
            </a:r>
            <a:r>
              <a:rPr lang="en-US" dirty="0">
                <a:latin typeface="+mn-lt"/>
                <a:cs typeface="+mn-ea"/>
                <a:sym typeface="+mn-lt"/>
              </a:rPr>
              <a:t> .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4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C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水果店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我们最希望薄利多销，希望每天的水果都能够销售完，节省成本。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7"/>
          </p:nvPr>
        </p:nvSpPr>
        <p:spPr>
          <a:noFill/>
        </p:spPr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D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小超市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我们最希望用户能够用电子支付来付费，这样可以节省人员开销，但希望平台不压资金。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以上这些行业都有一些共性问题，就是现在的互联网电商平台不愿意接触的一些小商家，但正是这些小商家在满足平常老百姓的生活需求。而且更生活化，更贴近于百姓生活消费水平。但这些小商家并没有与互联网联通，他们也会做一些打折优惠活动，但与消费者没有沟通的桥梁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用户场景：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User Study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1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某张女士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我最希望就是知道身边的商场，或者店铺的打折活动信息，像什么领什么优惠劵啊，我认为领了也用不到。不如在我去购物的时侯来的实惠。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4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某张阿姨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我最希望就是买菜，或者买水果啊，能打折，因为能省钱啊。只要能省钱，我还是愿意安装这个</a:t>
            </a:r>
            <a:r>
              <a:rPr lang="en-US" altLang="zh-CN" dirty="0">
                <a:latin typeface="+mn-lt"/>
                <a:cs typeface="+mn-ea"/>
                <a:sym typeface="+mn-lt"/>
              </a:rPr>
              <a:t>app</a:t>
            </a:r>
            <a:r>
              <a:rPr lang="zh-CN" altLang="zh-CN" dirty="0">
                <a:latin typeface="+mn-lt"/>
                <a:cs typeface="+mn-ea"/>
                <a:sym typeface="+mn-lt"/>
              </a:rPr>
              <a:t>的。</a:t>
            </a:r>
            <a:endParaRPr lang="zh-CN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2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某李女士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我平时生活喜欢做头发比较多，最希望就是不要办理那么多会员卡，因为也不知道什么时侯这个店就换老板了，而会员卡里还有好多钱没有花完。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5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某王女士（上班族）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我平时出差比较多，经常跑全国各地，如果能有一个</a:t>
            </a:r>
            <a:r>
              <a:rPr lang="en-US" altLang="zh-CN" dirty="0">
                <a:latin typeface="+mn-lt"/>
                <a:cs typeface="+mn-ea"/>
                <a:sym typeface="+mn-lt"/>
              </a:rPr>
              <a:t>app</a:t>
            </a:r>
            <a:r>
              <a:rPr lang="zh-CN" altLang="zh-CN" dirty="0">
                <a:latin typeface="+mn-lt"/>
                <a:cs typeface="+mn-ea"/>
                <a:sym typeface="+mn-lt"/>
              </a:rPr>
              <a:t>解决附近的商讯，那还是比较实用的。我一定会用。</a:t>
            </a:r>
            <a:endParaRPr lang="zh-CN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3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某张先生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我是一个比较爱车的人，洗车对我来讲就是不希望每次都需要充值一定的数目的钱，才能</a:t>
            </a:r>
            <a:r>
              <a:rPr lang="en-US" altLang="zh-CN" dirty="0">
                <a:latin typeface="+mn-lt"/>
                <a:cs typeface="+mn-ea"/>
                <a:sym typeface="+mn-lt"/>
              </a:rPr>
              <a:t>20</a:t>
            </a:r>
            <a:r>
              <a:rPr lang="zh-CN" altLang="en-US" dirty="0">
                <a:latin typeface="+mn-lt"/>
                <a:cs typeface="+mn-ea"/>
                <a:sym typeface="+mn-lt"/>
              </a:rPr>
              <a:t>元洗车一次。如果能有一个</a:t>
            </a:r>
            <a:r>
              <a:rPr lang="en-US" altLang="zh-CN" dirty="0">
                <a:latin typeface="+mn-lt"/>
                <a:cs typeface="+mn-ea"/>
                <a:sym typeface="+mn-lt"/>
              </a:rPr>
              <a:t>app</a:t>
            </a:r>
            <a:r>
              <a:rPr lang="zh-CN" altLang="zh-CN" dirty="0">
                <a:latin typeface="+mn-lt"/>
                <a:cs typeface="+mn-ea"/>
                <a:sym typeface="+mn-lt"/>
              </a:rPr>
              <a:t>，一直都能</a:t>
            </a:r>
            <a:r>
              <a:rPr lang="en-US" altLang="zh-CN" dirty="0">
                <a:latin typeface="+mn-lt"/>
                <a:cs typeface="+mn-ea"/>
                <a:sym typeface="+mn-lt"/>
              </a:rPr>
              <a:t>8</a:t>
            </a:r>
            <a:r>
              <a:rPr lang="zh-CN" altLang="en-US" dirty="0">
                <a:latin typeface="+mn-lt"/>
                <a:cs typeface="+mn-ea"/>
                <a:sym typeface="+mn-lt"/>
              </a:rPr>
              <a:t>折洗车，我还是很愿意充值的。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6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某赵女士（上班族）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如果能看到附近所有商家的打折活动信息，那我一定多远我都会去购买，因为我是个购物狂。我更喜欢打折。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我们的产品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2438" y="630832"/>
            <a:ext cx="8229600" cy="190376"/>
          </a:xfrm>
        </p:spPr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product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user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>
                <a:latin typeface="+mn-lt"/>
                <a:cs typeface="+mn-ea"/>
                <a:sym typeface="+mn-lt"/>
              </a:rPr>
              <a:t>同</a:t>
            </a:r>
            <a:r>
              <a:rPr lang="en-US">
                <a:latin typeface="+mn-lt"/>
                <a:cs typeface="+mn-ea"/>
                <a:sym typeface="+mn-lt"/>
              </a:rPr>
              <a:t>业联盟概念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>
                <a:latin typeface="+mn-lt"/>
                <a:cs typeface="+mn-ea"/>
                <a:sym typeface="+mn-lt"/>
              </a:rPr>
              <a:t>用户注册即为会员。首家提出</a:t>
            </a:r>
            <a:r>
              <a:rPr lang="zh-CN" altLang="en-US">
                <a:latin typeface="+mn-lt"/>
                <a:cs typeface="+mn-ea"/>
                <a:sym typeface="+mn-lt"/>
              </a:rPr>
              <a:t>同</a:t>
            </a:r>
            <a:r>
              <a:rPr lang="en-US">
                <a:latin typeface="+mn-lt"/>
                <a:cs typeface="+mn-ea"/>
                <a:sym typeface="+mn-lt"/>
              </a:rPr>
              <a:t>业联盟概念。</a:t>
            </a:r>
            <a:endParaRPr lang="en-US">
              <a:latin typeface="+mn-lt"/>
              <a:cs typeface="+mn-ea"/>
              <a:sym typeface="+mn-lt"/>
            </a:endParaRPr>
          </a:p>
          <a:p>
            <a:pPr lvl="0"/>
            <a:r>
              <a:rPr lang="en-US">
                <a:latin typeface="+mn-lt"/>
                <a:cs typeface="+mn-ea"/>
                <a:sym typeface="+mn-lt"/>
              </a:rPr>
              <a:t>当用户注册为会员时，即为所有商家的会员。</a:t>
            </a:r>
            <a:endParaRPr lang="en-US">
              <a:latin typeface="+mn-lt"/>
              <a:cs typeface="+mn-ea"/>
              <a:sym typeface="+mn-lt"/>
            </a:endParaRPr>
          </a:p>
          <a:p>
            <a:pPr lvl="0"/>
            <a:r>
              <a:rPr lang="en-US">
                <a:latin typeface="+mn-lt"/>
                <a:cs typeface="+mn-ea"/>
                <a:sym typeface="+mn-lt"/>
              </a:rPr>
              <a:t>相当于某个商家的消费过的会员。可享受会员折扣。</a:t>
            </a:r>
            <a:endParaRPr lang="en-US"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lvl="0"/>
            <a:r>
              <a:rPr lang="en-US" altLang="zh-CN" sz="1100" dirty="0" smtClean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info</a:t>
            </a:r>
            <a:endParaRPr lang="en-US" altLang="zh-CN" dirty="0" smtClean="0">
              <a:solidFill>
                <a:prstClr val="white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地理位置服务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lvl="0"/>
            <a:r>
              <a:rPr lang="en-US">
                <a:latin typeface="+mn-lt"/>
                <a:cs typeface="+mn-ea"/>
                <a:sym typeface="+mn-lt"/>
              </a:rPr>
              <a:t>基于位置信息，查看附近商家的活动信息。</a:t>
            </a:r>
            <a:endParaRPr lang="en-US">
              <a:latin typeface="+mn-lt"/>
              <a:cs typeface="+mn-ea"/>
              <a:sym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pPr lvl="0"/>
            <a:r>
              <a:rPr lang="en-US" altLang="zh-CN" sz="1100" dirty="0" smtClean="0">
                <a:solidFill>
                  <a:prstClr val="white"/>
                </a:solidFill>
                <a:latin typeface="+mn-lt"/>
                <a:cs typeface="+mn-ea"/>
                <a:sym typeface="+mn-lt"/>
              </a:rPr>
              <a:t>shops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附近实体店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pPr lvl="0"/>
            <a:r>
              <a:rPr lang="zh-CN" dirty="0">
                <a:latin typeface="+mn-lt"/>
                <a:cs typeface="+mn-ea"/>
                <a:sym typeface="+mn-lt"/>
              </a:rPr>
              <a:t>为用户与商家建立桥梁，建立会员体系。</a:t>
            </a:r>
            <a:endParaRPr lang="zh-CN" dirty="0">
              <a:latin typeface="+mn-lt"/>
              <a:cs typeface="+mn-ea"/>
              <a:sym typeface="+mn-lt"/>
            </a:endParaRPr>
          </a:p>
          <a:p>
            <a:pPr lvl="0"/>
            <a:r>
              <a:rPr lang="zh-CN" dirty="0">
                <a:latin typeface="+mn-lt"/>
                <a:cs typeface="+mn-ea"/>
                <a:sym typeface="+mn-lt"/>
              </a:rPr>
              <a:t>为商家提供精准的信息发布。</a:t>
            </a:r>
            <a:endParaRPr lang="zh-CN" dirty="0">
              <a:latin typeface="+mn-lt"/>
              <a:cs typeface="+mn-ea"/>
              <a:sym typeface="+mn-lt"/>
            </a:endParaRPr>
          </a:p>
          <a:p>
            <a:pPr lvl="0"/>
            <a:r>
              <a:rPr lang="zh-CN" dirty="0">
                <a:latin typeface="+mn-lt"/>
                <a:cs typeface="+mn-ea"/>
                <a:sym typeface="+mn-lt"/>
              </a:rPr>
              <a:t>为商家增加店面流量。</a:t>
            </a:r>
            <a:endParaRPr 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zh-CN" altLang="en-US" sz="1600" dirty="0">
                <a:latin typeface="+mn-lt"/>
                <a:cs typeface="+mn-ea"/>
                <a:sym typeface="+mn-lt"/>
              </a:rPr>
              <a:t>用户注册即会员</a:t>
            </a:r>
            <a:endParaRPr lang="zh-CN" altLang="en-US" sz="1600" dirty="0">
              <a:latin typeface="+mn-lt"/>
              <a:cs typeface="+mn-ea"/>
              <a:sym typeface="+mn-lt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zh-CN" altLang="en-US" sz="1600" dirty="0">
                <a:latin typeface="+mn-lt"/>
                <a:cs typeface="+mn-ea"/>
                <a:sym typeface="+mn-lt"/>
              </a:rPr>
              <a:t>即时消费</a:t>
            </a:r>
            <a:endParaRPr lang="zh-CN" altLang="en-US" sz="1600" dirty="0">
              <a:latin typeface="+mn-lt"/>
              <a:cs typeface="+mn-ea"/>
              <a:sym typeface="+mn-lt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zh-CN" altLang="en-US" sz="1600" dirty="0">
                <a:latin typeface="+mn-lt"/>
                <a:cs typeface="+mn-ea"/>
                <a:sym typeface="+mn-lt"/>
              </a:rPr>
              <a:t>通用性</a:t>
            </a:r>
            <a:endParaRPr lang="zh-CN" altLang="en-US" sz="1600" dirty="0">
              <a:latin typeface="+mn-lt"/>
              <a:cs typeface="+mn-ea"/>
              <a:sym typeface="+mn-lt"/>
            </a:endParaRPr>
          </a:p>
        </p:txBody>
      </p:sp>
      <p:pic>
        <p:nvPicPr>
          <p:cNvPr id="21" name="图片占位符 20" descr="20161008113555596"/>
          <p:cNvPicPr>
            <a:picLocks noChangeAspect="1"/>
          </p:cNvPicPr>
          <p:nvPr>
            <p:ph type="pic" sz="quarter" idx="58"/>
          </p:nvPr>
        </p:nvPicPr>
        <p:blipFill>
          <a:blip r:embed="rId1"/>
          <a:stretch>
            <a:fillRect/>
          </a:stretch>
        </p:blipFill>
        <p:spPr>
          <a:xfrm>
            <a:off x="3441065" y="1625600"/>
            <a:ext cx="2242820" cy="1419860"/>
          </a:xfrm>
          <a:prstGeom prst="rect">
            <a:avLst/>
          </a:prstGeom>
        </p:spPr>
      </p:pic>
      <p:pic>
        <p:nvPicPr>
          <p:cNvPr id="24" name="图片占位符 23" descr="u=2229085861,2684982036&amp;fm=21&amp;gp=0"/>
          <p:cNvPicPr>
            <a:picLocks noChangeAspect="1"/>
          </p:cNvPicPr>
          <p:nvPr>
            <p:ph type="pic" sz="quarter" idx="59"/>
          </p:nvPr>
        </p:nvPicPr>
        <p:blipFill>
          <a:blip r:embed="rId2"/>
          <a:stretch>
            <a:fillRect/>
          </a:stretch>
        </p:blipFill>
        <p:spPr>
          <a:xfrm>
            <a:off x="6378575" y="1694815"/>
            <a:ext cx="2242820" cy="1281430"/>
          </a:xfrm>
          <a:prstGeom prst="rect">
            <a:avLst/>
          </a:prstGeom>
        </p:spPr>
      </p:pic>
      <p:pic>
        <p:nvPicPr>
          <p:cNvPr id="26" name="图片占位符 25" descr="u=3078623302,4048728966&amp;fm=214&amp;gp=0"/>
          <p:cNvPicPr>
            <a:picLocks noChangeAspect="1"/>
          </p:cNvPicPr>
          <p:nvPr>
            <p:ph type="pic" sz="quarter" idx="17"/>
          </p:nvPr>
        </p:nvPicPr>
        <p:blipFill>
          <a:blip r:embed="rId3"/>
          <a:stretch>
            <a:fillRect/>
          </a:stretch>
        </p:blipFill>
        <p:spPr>
          <a:xfrm>
            <a:off x="513080" y="1712595"/>
            <a:ext cx="2242820" cy="1245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产品特点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+mn-ea"/>
                <a:sym typeface="+mn-lt"/>
              </a:rPr>
              <a:t>product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同业联盟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增加知名度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增加店面流量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信息发布通道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即时消费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79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体验店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68" name="图片占位符 25" descr="C:\Users\guoliangdi\Desktop\15851291-cb8b6a6798f5f241f2cccbeb9e6f4442.jpg15851291-cb8b6a6798f5f241f2cccbeb9e6f444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4945" y="1423670"/>
            <a:ext cx="4186555" cy="2981960"/>
          </a:xfrm>
          <a:prstGeom prst="rect">
            <a:avLst/>
          </a:prstGeom>
          <a:effectLst/>
        </p:spPr>
      </p:pic>
      <p:sp>
        <p:nvSpPr>
          <p:cNvPr id="69" name="文本占位符 68"/>
          <p:cNvSpPr/>
          <p:nvPr>
            <p:ph type="body" sz="quarter" idx="65"/>
          </p:nvPr>
        </p:nvSpPr>
        <p:spPr>
          <a:xfrm>
            <a:off x="4906221" y="1788098"/>
            <a:ext cx="1770592" cy="190376"/>
          </a:xfrm>
        </p:spPr>
        <p:txBody>
          <a:bodyPr/>
          <a:p>
            <a:r>
              <a:rPr lang="zh-CN" altLang="en-US" dirty="0">
                <a:latin typeface="+mn-lt"/>
                <a:cs typeface="+mn-ea"/>
                <a:sym typeface="+mn-lt"/>
              </a:rPr>
              <a:t>一卡通用模式，会员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市场空间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+mn-ea"/>
                <a:sym typeface="+mn-lt"/>
              </a:rPr>
              <a:t>market space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76"/>
          </p:nvPr>
        </p:nvSpPr>
        <p:spPr>
          <a:xfrm>
            <a:off x="3188335" y="4162425"/>
            <a:ext cx="2670175" cy="360045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每一座城市都是我们的主场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7" name="图片占位符 6" descr="new-york-city-skyline-3.jpg"/>
          <p:cNvPicPr>
            <a:picLocks noGrp="1" noChangeAspect="1"/>
          </p:cNvPicPr>
          <p:nvPr>
            <p:ph type="pic" sz="quarter" idx="48"/>
          </p:nvPr>
        </p:nvPicPr>
        <p:blipFill>
          <a:blip r:embed="rId1"/>
          <a:srcRect t="23373" b="23373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竞品分析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+mn-ea"/>
                <a:sym typeface="+mn-lt"/>
              </a:rPr>
              <a:t>analyze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店家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64"/>
          </p:nvPr>
        </p:nvSpPr>
        <p:spPr>
          <a:xfrm>
            <a:off x="452755" y="3969385"/>
            <a:ext cx="2171700" cy="1564005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专注于身边服务（同业联盟）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cs typeface="+mn-ea"/>
                <a:sym typeface="+mn-lt"/>
              </a:rPr>
              <a:t>我们口号：服务你身边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endParaRPr lang="zh-CN" altLang="en-US" dirty="0">
              <a:latin typeface="+mn-lt"/>
              <a:cs typeface="+mn-ea"/>
              <a:sym typeface="+mn-lt"/>
            </a:endParaRPr>
          </a:p>
          <a:p>
            <a:r>
              <a:rPr lang="zh-CN" altLang="en-US" dirty="0">
                <a:latin typeface="+mn-lt"/>
                <a:cs typeface="+mn-ea"/>
                <a:sym typeface="+mn-lt"/>
              </a:rPr>
              <a:t>我们不解决需求，我们满足需求。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66"/>
          </p:nvPr>
        </p:nvSpPr>
        <p:spPr>
          <a:xfrm>
            <a:off x="6541454" y="414814"/>
            <a:ext cx="1872863" cy="215999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美团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7"/>
          </p:nvPr>
        </p:nvSpPr>
        <p:spPr>
          <a:xfrm>
            <a:off x="6658929" y="806516"/>
            <a:ext cx="1872863" cy="1265490"/>
          </a:xfrm>
        </p:spPr>
        <p:txBody>
          <a:bodyPr/>
          <a:lstStyle/>
          <a:p>
            <a:pPr lvl="0"/>
            <a:r>
              <a:rPr lang="zh-CN" dirty="0">
                <a:latin typeface="+mn-lt"/>
                <a:cs typeface="+mn-ea"/>
                <a:sym typeface="+mn-lt"/>
              </a:rPr>
              <a:t>专注于团购，全行业入住，</a:t>
            </a:r>
            <a:endParaRPr lang="zh-CN" dirty="0">
              <a:latin typeface="+mn-lt"/>
              <a:cs typeface="+mn-ea"/>
              <a:sym typeface="+mn-lt"/>
            </a:endParaRPr>
          </a:p>
          <a:p>
            <a:pPr lvl="0"/>
            <a:r>
              <a:rPr lang="zh-CN" dirty="0">
                <a:latin typeface="+mn-lt"/>
                <a:cs typeface="+mn-ea"/>
                <a:sym typeface="+mn-lt"/>
              </a:rPr>
              <a:t>运营成本高，入住收费高。</a:t>
            </a:r>
            <a:endParaRPr lang="zh-CN" dirty="0">
              <a:latin typeface="+mn-lt"/>
              <a:cs typeface="+mn-ea"/>
              <a:sym typeface="+mn-lt"/>
            </a:endParaRPr>
          </a:p>
          <a:p>
            <a:pPr lvl="0"/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69"/>
          </p:nvPr>
        </p:nvSpPr>
        <p:spPr>
          <a:xfrm>
            <a:off x="6658930" y="4055904"/>
            <a:ext cx="1872863" cy="215999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拉手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70"/>
          </p:nvPr>
        </p:nvSpPr>
        <p:spPr>
          <a:xfrm>
            <a:off x="6658930" y="4476181"/>
            <a:ext cx="1872863" cy="1265490"/>
          </a:xfrm>
        </p:spPr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专注于团购，品类之多，全行业。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以价格主导。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72"/>
          </p:nvPr>
        </p:nvSpPr>
        <p:spPr>
          <a:xfrm>
            <a:off x="6659317" y="2198529"/>
            <a:ext cx="1872863" cy="215999"/>
          </a:xfrm>
        </p:spPr>
        <p:txBody>
          <a:bodyPr/>
          <a:lstStyle/>
          <a:p>
            <a:r>
              <a:rPr lang="zh-CN" altLang="en-US" dirty="0">
                <a:latin typeface="+mn-lt"/>
                <a:cs typeface="+mn-ea"/>
                <a:sym typeface="+mn-lt"/>
              </a:rPr>
              <a:t>糯米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6659317" y="2597216"/>
            <a:ext cx="1872863" cy="1265490"/>
          </a:xfrm>
        </p:spPr>
        <p:txBody>
          <a:bodyPr/>
          <a:lstStyle/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专注于团购，外卖，全行业入住。</a:t>
            </a:r>
            <a:endParaRPr lang="zh-CN" altLang="en-US" dirty="0">
              <a:latin typeface="+mn-lt"/>
              <a:cs typeface="+mn-ea"/>
              <a:sym typeface="+mn-lt"/>
            </a:endParaRPr>
          </a:p>
          <a:p>
            <a:pPr lvl="0"/>
            <a:r>
              <a:rPr lang="zh-CN" altLang="en-US" dirty="0">
                <a:latin typeface="+mn-lt"/>
                <a:cs typeface="+mn-ea"/>
                <a:sym typeface="+mn-lt"/>
              </a:rPr>
              <a:t>以价格主导。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19" name="图片占位符 18" descr="C:\Users\guoliangdi\Desktop\00u58PIC7J4.jpg00u58PIC7J4"/>
          <p:cNvPicPr>
            <a:picLocks noGrp="1" noChangeAspect="1"/>
          </p:cNvPicPr>
          <p:nvPr>
            <p:ph type="pic" sz="quarter" idx="68"/>
          </p:nvPr>
        </p:nvPicPr>
        <p:blipFill>
          <a:blip r:embed="rId1"/>
          <a:srcRect/>
          <a:stretch>
            <a:fillRect/>
          </a:stretch>
        </p:blipFill>
        <p:spPr>
          <a:xfrm>
            <a:off x="4754880" y="365125"/>
            <a:ext cx="1258570" cy="1029335"/>
          </a:xfrm>
        </p:spPr>
      </p:pic>
      <p:pic>
        <p:nvPicPr>
          <p:cNvPr id="20" name="图片占位符 19" descr="C:\Users\guoliangdi\Desktop\QQ截图20161228160616.pngQQ截图20161228160616"/>
          <p:cNvPicPr>
            <a:picLocks noGrp="1" noChangeAspect="1"/>
          </p:cNvPicPr>
          <p:nvPr>
            <p:ph type="pic" sz="quarter" idx="71"/>
          </p:nvPr>
        </p:nvPicPr>
        <p:blipFill>
          <a:blip r:embed="rId2"/>
          <a:srcRect/>
          <a:stretch>
            <a:fillRect/>
          </a:stretch>
        </p:blipFill>
        <p:spPr>
          <a:xfrm>
            <a:off x="4733290" y="2072005"/>
            <a:ext cx="1301750" cy="1021715"/>
          </a:xfrm>
        </p:spPr>
      </p:pic>
      <p:pic>
        <p:nvPicPr>
          <p:cNvPr id="21" name="图片占位符 20" descr="C:\Users\guoliangdi\Desktop\15u58PIC3M6_1024.jpg15u58PIC3M6_1024"/>
          <p:cNvPicPr>
            <a:picLocks noGrp="1" noChangeAspect="1"/>
          </p:cNvPicPr>
          <p:nvPr>
            <p:ph type="pic" sz="quarter" idx="74"/>
          </p:nvPr>
        </p:nvPicPr>
        <p:blipFill>
          <a:blip r:embed="rId3"/>
          <a:srcRect/>
          <a:stretch>
            <a:fillRect/>
          </a:stretch>
        </p:blipFill>
        <p:spPr>
          <a:xfrm>
            <a:off x="4712335" y="3969385"/>
            <a:ext cx="1372235" cy="882015"/>
          </a:xfrm>
        </p:spPr>
      </p:pic>
      <p:pic>
        <p:nvPicPr>
          <p:cNvPr id="18" name="图片占位符 17" descr="C:\Users\guoliangdi\Desktop\店家.png店家"/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/>
          <a:stretch>
            <a:fillRect/>
          </a:stretch>
        </p:blipFill>
        <p:spPr>
          <a:xfrm>
            <a:off x="459740" y="1377633"/>
            <a:ext cx="1924685" cy="192468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Pitch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Temp">
      <a:majorFont>
        <a:latin typeface="Gill Sans MT"/>
        <a:ea typeface="方正兰亭细黑_GBK"/>
        <a:cs typeface=""/>
      </a:majorFont>
      <a:minorFont>
        <a:latin typeface="Gill Sans M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1498</Words>
  <Application>WPS 演示</Application>
  <PresentationFormat>全屏显示(16:10)</PresentationFormat>
  <Paragraphs>251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宋体</vt:lpstr>
      <vt:lpstr>Wingdings</vt:lpstr>
      <vt:lpstr>Arial</vt:lpstr>
      <vt:lpstr>Lato Regular</vt:lpstr>
      <vt:lpstr>Lato Hairline</vt:lpstr>
      <vt:lpstr>Lato Light</vt:lpstr>
      <vt:lpstr>FontAwesome</vt:lpstr>
      <vt:lpstr>Gill Sans</vt:lpstr>
      <vt:lpstr>Lato Black</vt:lpstr>
      <vt:lpstr>Gill Sans MT</vt:lpstr>
      <vt:lpstr>Segoe Print</vt:lpstr>
      <vt:lpstr>方正兰亭细黑_GBK</vt:lpstr>
      <vt:lpstr>黑体</vt:lpstr>
      <vt:lpstr>微软雅黑</vt:lpstr>
      <vt:lpstr>方正兰亭细黑_GBK</vt:lpstr>
      <vt:lpstr>Calibri</vt:lpstr>
      <vt:lpstr>Master Pitch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Zacomic Studios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Olvin Rivera</dc:creator>
  <cp:lastModifiedBy>guoliangdi</cp:lastModifiedBy>
  <cp:revision>1776</cp:revision>
  <dcterms:created xsi:type="dcterms:W3CDTF">2015-06-05T17:51:00Z</dcterms:created>
  <dcterms:modified xsi:type="dcterms:W3CDTF">2016-12-28T09:35:08Z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